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3" r:id="rId3"/>
    <p:sldId id="256" r:id="rId4"/>
    <p:sldId id="257" r:id="rId5"/>
    <p:sldId id="258" r:id="rId6"/>
    <p:sldId id="275" r:id="rId7"/>
    <p:sldId id="264" r:id="rId8"/>
    <p:sldId id="265" r:id="rId9"/>
    <p:sldId id="267" r:id="rId10"/>
    <p:sldId id="269" r:id="rId11"/>
    <p:sldId id="268" r:id="rId12"/>
    <p:sldId id="270" r:id="rId13"/>
    <p:sldId id="272" r:id="rId14"/>
    <p:sldId id="273" r:id="rId15"/>
    <p:sldId id="283" r:id="rId16"/>
    <p:sldId id="274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9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9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4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3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0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78E4-CD0D-4FA9-B836-0681629BE9BB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D42E6-5D96-4448-99B8-A92247502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6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A355C-75E8-F362-A18E-639FD2B04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49C1-10EE-2F0B-289B-8F4A7C7A5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4AEA9-E07F-9723-D7D3-67ED10EE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32" y="0"/>
            <a:ext cx="11167871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16E337-7E00-1F79-4D29-61C403465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11" y="365125"/>
            <a:ext cx="3901778" cy="18782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1CA2B4-AB74-B276-4B5C-43D69D2E0EF9}"/>
              </a:ext>
            </a:extLst>
          </p:cNvPr>
          <p:cNvSpPr txBox="1"/>
          <p:nvPr/>
        </p:nvSpPr>
        <p:spPr>
          <a:xfrm>
            <a:off x="3847930" y="2607088"/>
            <a:ext cx="591312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HĐGD: PTNN</a:t>
            </a:r>
          </a:p>
          <a:p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Thơ : Em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Trường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4-5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25-30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Ngót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30FF3B-A20A-D515-B70F-4B4BE529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6225" y="1690688"/>
            <a:ext cx="5913120" cy="1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91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nói về điều gì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60530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trong bài thơ lên mấy?</a:t>
            </a:r>
          </a:p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làm được những gì?</a:t>
            </a:r>
          </a:p>
        </p:txBody>
      </p:sp>
    </p:spTree>
    <p:extLst>
      <p:ext uri="{BB962C8B-B14F-4D97-AF65-F5344CB8AC3E}">
        <p14:creationId xmlns:p14="http://schemas.microsoft.com/office/powerpoint/2010/main" val="3398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3" y="190681"/>
            <a:ext cx="3631475" cy="299665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443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2905"/>
          </a:xfrm>
        </p:spPr>
      </p:pic>
      <p:sp>
        <p:nvSpPr>
          <p:cNvPr id="5" name="TextBox 4"/>
          <p:cNvSpPr txBox="1"/>
          <p:nvPr/>
        </p:nvSpPr>
        <p:spPr>
          <a:xfrm>
            <a:off x="2299062" y="1690688"/>
            <a:ext cx="7811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bạn nhỏ đi vắng , bạn nhỏ thế nào?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860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0188"/>
            <a:ext cx="2571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</a:p>
        </p:txBody>
      </p:sp>
    </p:spTree>
    <p:extLst>
      <p:ext uri="{BB962C8B-B14F-4D97-AF65-F5344CB8AC3E}">
        <p14:creationId xmlns:p14="http://schemas.microsoft.com/office/powerpoint/2010/main" val="28644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0D4D9-5DB5-94E7-B116-4B8865F19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1A6C3C-DBED-6A90-C89A-EC2C6D19B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" y="0"/>
            <a:ext cx="11509248" cy="6236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31AEBD-F88F-27E0-0D55-CF653A2C85D2}"/>
              </a:ext>
            </a:extLst>
          </p:cNvPr>
          <p:cNvSpPr txBox="1"/>
          <p:nvPr/>
        </p:nvSpPr>
        <p:spPr>
          <a:xfrm>
            <a:off x="2182368" y="4291584"/>
            <a:ext cx="802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?.</a:t>
            </a:r>
          </a:p>
        </p:txBody>
      </p:sp>
    </p:spTree>
    <p:extLst>
      <p:ext uri="{BB962C8B-B14F-4D97-AF65-F5344CB8AC3E}">
        <p14:creationId xmlns:p14="http://schemas.microsoft.com/office/powerpoint/2010/main" val="146749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</a:t>
            </a:r>
            <a:r>
              <a:rPr kumimoji="0" lang="en-US" sz="2400" b="1" i="0" u="none" strike="noStrike" kern="1200" cap="none" spc="0" normalizeH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baseline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nhà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</p:spTree>
    <p:extLst>
      <p:ext uri="{BB962C8B-B14F-4D97-AF65-F5344CB8AC3E}">
        <p14:creationId xmlns:p14="http://schemas.microsoft.com/office/powerpoint/2010/main" val="41767129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" y="1"/>
            <a:ext cx="11544953" cy="6850936"/>
          </a:xfrm>
        </p:spPr>
      </p:pic>
      <p:sp>
        <p:nvSpPr>
          <p:cNvPr id="5" name="Rectangle 4"/>
          <p:cNvSpPr/>
          <p:nvPr/>
        </p:nvSpPr>
        <p:spPr>
          <a:xfrm>
            <a:off x="4032777" y="2967335"/>
            <a:ext cx="412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5400" b="1" cap="none" spc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8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Nhược Thủy</a:t>
            </a:r>
          </a:p>
        </p:txBody>
      </p:sp>
    </p:spTree>
    <p:extLst>
      <p:ext uri="{BB962C8B-B14F-4D97-AF65-F5344CB8AC3E}">
        <p14:creationId xmlns:p14="http://schemas.microsoft.com/office/powerpoint/2010/main" val="3863693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lên bốn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lớn rồi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vòi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quấy nữa.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229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595"/>
          </a:xfrm>
        </p:spPr>
      </p:pic>
      <p:sp>
        <p:nvSpPr>
          <p:cNvPr id="5" name="TextBox 4"/>
          <p:cNvSpPr txBox="1"/>
          <p:nvPr/>
        </p:nvSpPr>
        <p:spPr>
          <a:xfrm>
            <a:off x="1841863" y="1959429"/>
            <a:ext cx="86476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chức: Cô cho trẻ hát bài “ Vui đến trường”</a:t>
            </a:r>
          </a:p>
        </p:txBody>
      </p:sp>
    </p:spTree>
    <p:extLst>
      <p:ext uri="{BB962C8B-B14F-4D97-AF65-F5344CB8AC3E}">
        <p14:creationId xmlns:p14="http://schemas.microsoft.com/office/powerpoint/2010/main" val="17713286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tắm rửa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 vầy lâu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đi đâu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không khóc.</a:t>
            </a:r>
          </a:p>
        </p:txBody>
      </p:sp>
    </p:spTree>
    <p:extLst>
      <p:ext uri="{BB962C8B-B14F-4D97-AF65-F5344CB8AC3E}">
        <p14:creationId xmlns:p14="http://schemas.microsoft.com/office/powerpoint/2010/main" val="35474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7464" cy="92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797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6976"/>
          </a:xfrm>
        </p:spPr>
      </p:pic>
      <p:sp>
        <p:nvSpPr>
          <p:cNvPr id="5" name="Rectangle 4"/>
          <p:cNvSpPr/>
          <p:nvPr/>
        </p:nvSpPr>
        <p:spPr>
          <a:xfrm>
            <a:off x="1309272" y="2277881"/>
            <a:ext cx="95734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ngoan, học giỏi!</a:t>
            </a:r>
            <a:endParaRPr lang="en-US" sz="4800" b="1" cap="none" spc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76437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</a:p>
        </p:txBody>
      </p:sp>
    </p:spTree>
    <p:extLst>
      <p:ext uri="{BB962C8B-B14F-4D97-AF65-F5344CB8AC3E}">
        <p14:creationId xmlns:p14="http://schemas.microsoft.com/office/powerpoint/2010/main" val="3857295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ài Thơ Em Lên Bốn - (Bài Thơ Em Lên 4 Mầm No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7680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1254034" y="190682"/>
            <a:ext cx="3383280" cy="2273572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29590" y="525262"/>
            <a:ext cx="2632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lên bốn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lớn rồi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không vòi</a:t>
            </a:r>
          </a:p>
          <a:p>
            <a:pPr algn="ctr"/>
            <a:r>
              <a:rPr lang="en-US" sz="2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quấy nữa.</a:t>
            </a:r>
          </a:p>
          <a:p>
            <a:endParaRPr lang="en-US" sz="2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60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m lên bốn | Bài thơ Em lên bốn (Nhược Thủy) | GợiÝ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156755" y="-106906"/>
            <a:ext cx="3566162" cy="2210026"/>
          </a:xfrm>
          <a:prstGeom prst="cloud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-73285"/>
            <a:ext cx="25712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tắm rửa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Chẳng vầy lâu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Mẹ đi đâu</a:t>
            </a:r>
          </a:p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Em không khóc.</a:t>
            </a:r>
          </a:p>
        </p:txBody>
      </p:sp>
    </p:spTree>
    <p:extLst>
      <p:ext uri="{BB962C8B-B14F-4D97-AF65-F5344CB8AC3E}">
        <p14:creationId xmlns:p14="http://schemas.microsoft.com/office/powerpoint/2010/main" val="400740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Bài thơ Bé đi học: Bé đi họ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0831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/>
          <p:cNvSpPr/>
          <p:nvPr/>
        </p:nvSpPr>
        <p:spPr>
          <a:xfrm>
            <a:off x="655320" y="204628"/>
            <a:ext cx="3224349" cy="2431385"/>
          </a:xfrm>
          <a:prstGeom prst="cloud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6116" y="622042"/>
            <a:ext cx="2442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tan học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 về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la ca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 ngoài phố.</a:t>
            </a:r>
          </a:p>
        </p:txBody>
      </p:sp>
    </p:spTree>
    <p:extLst>
      <p:ext uri="{BB962C8B-B14F-4D97-AF65-F5344CB8AC3E}">
        <p14:creationId xmlns:p14="http://schemas.microsoft.com/office/powerpoint/2010/main" val="1309095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33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6263" y="1690688"/>
            <a:ext cx="704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</a:p>
        </p:txBody>
      </p:sp>
    </p:spTree>
    <p:extLst>
      <p:ext uri="{BB962C8B-B14F-4D97-AF65-F5344CB8AC3E}">
        <p14:creationId xmlns:p14="http://schemas.microsoft.com/office/powerpoint/2010/main" val="1084676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5217"/>
          </a:xfrm>
        </p:spPr>
      </p:pic>
      <p:sp>
        <p:nvSpPr>
          <p:cNvPr id="5" name="TextBox 4"/>
          <p:cNvSpPr txBox="1"/>
          <p:nvPr/>
        </p:nvSpPr>
        <p:spPr>
          <a:xfrm>
            <a:off x="2547257" y="1542625"/>
            <a:ext cx="7341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vừa nghe cô đọc bài thơ gì? Do ai sáng tác?</a:t>
            </a:r>
          </a:p>
          <a:p>
            <a:endParaRPr lang="en-US" sz="44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8881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ài thơ: &quot;Em lên bốn&quot; | MN Thạch B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106"/>
            <a:ext cx="12192000" cy="6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983" y="3519715"/>
            <a:ext cx="4715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Nhược Thủy</a:t>
            </a:r>
          </a:p>
        </p:txBody>
      </p:sp>
    </p:spTree>
    <p:extLst>
      <p:ext uri="{BB962C8B-B14F-4D97-AF65-F5344CB8AC3E}">
        <p14:creationId xmlns:p14="http://schemas.microsoft.com/office/powerpoint/2010/main" val="284994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261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PRO</dc:creator>
  <cp:lastModifiedBy>Administrator</cp:lastModifiedBy>
  <cp:revision>15</cp:revision>
  <dcterms:created xsi:type="dcterms:W3CDTF">2022-09-01T01:26:03Z</dcterms:created>
  <dcterms:modified xsi:type="dcterms:W3CDTF">2026-05-03T09:48:21Z</dcterms:modified>
</cp:coreProperties>
</file>