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"/>
  </p:notesMasterIdLst>
  <p:sldIdLst>
    <p:sldId id="279" r:id="rId2"/>
    <p:sldId id="343" r:id="rId3"/>
    <p:sldId id="360" r:id="rId4"/>
    <p:sldId id="309" r:id="rId5"/>
    <p:sldId id="330" r:id="rId6"/>
    <p:sldId id="334" r:id="rId7"/>
    <p:sldId id="353" r:id="rId8"/>
    <p:sldId id="361" r:id="rId9"/>
    <p:sldId id="362" r:id="rId10"/>
  </p:sldIdLst>
  <p:sldSz cx="17610138" cy="990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55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0066FF"/>
    <a:srgbClr val="FFFFFF"/>
    <a:srgbClr val="3333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19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14" y="60"/>
      </p:cViewPr>
      <p:guideLst>
        <p:guide orient="horz" pos="3120"/>
        <p:guide pos="55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428C0-191B-4186-95C0-84A8BDDDACA7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E7C5B-8B0B-427A-8647-C9C55BC17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33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82BC0D0F-E586-4BEF-8AAF-A09A96D65770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1267" y="1621191"/>
            <a:ext cx="13207604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1267" y="5202944"/>
            <a:ext cx="13207604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817-2426-4C47-B4E2-42A21D40A692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24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817-2426-4C47-B4E2-42A21D40A692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79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602255" y="527403"/>
            <a:ext cx="379718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0697" y="527403"/>
            <a:ext cx="11171431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817-2426-4C47-B4E2-42A21D40A692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46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3872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817-2426-4C47-B4E2-42A21D40A692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67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525" y="2469622"/>
            <a:ext cx="15188744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1525" y="6629225"/>
            <a:ext cx="15188744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817-2426-4C47-B4E2-42A21D40A692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16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0697" y="2637014"/>
            <a:ext cx="7484309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132" y="2637014"/>
            <a:ext cx="7484309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817-2426-4C47-B4E2-42A21D40A692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1" y="527404"/>
            <a:ext cx="15188744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2991" y="2428347"/>
            <a:ext cx="744991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2991" y="3618442"/>
            <a:ext cx="744991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15133" y="2428347"/>
            <a:ext cx="7486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15133" y="3618442"/>
            <a:ext cx="7486602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817-2426-4C47-B4E2-42A21D40A692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2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817-2426-4C47-B4E2-42A21D40A692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5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817-2426-4C47-B4E2-42A21D40A692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51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817-2426-4C47-B4E2-42A21D40A692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3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6603" y="1426281"/>
            <a:ext cx="8915132" cy="7039681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817-2426-4C47-B4E2-42A21D40A692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86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0697" y="527404"/>
            <a:ext cx="15188744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0697" y="2637014"/>
            <a:ext cx="15188744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29817-2426-4C47-B4E2-42A21D40A692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8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4.wdp"/><Relationship Id="rId11" Type="http://schemas.openxmlformats.org/officeDocument/2006/relationships/image" Target="../media/image8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microsoft.com/office/2007/relationships/hdphoto" Target="../media/hdphoto8.wdp"/><Relationship Id="rId17" Type="http://schemas.openxmlformats.org/officeDocument/2006/relationships/image" Target="../media/image30.jp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6.png"/><Relationship Id="rId5" Type="http://schemas.openxmlformats.org/officeDocument/2006/relationships/audio" Target="../media/audio4.wav"/><Relationship Id="rId15" Type="http://schemas.microsoft.com/office/2007/relationships/hdphoto" Target="../media/hdphoto9.wdp"/><Relationship Id="rId10" Type="http://schemas.microsoft.com/office/2007/relationships/hdphoto" Target="../media/hdphoto7.wdp"/><Relationship Id="rId19" Type="http://schemas.microsoft.com/office/2007/relationships/hdphoto" Target="../media/hdphoto10.wdp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openxmlformats.org/officeDocument/2006/relationships/audio" Target="../media/audio2.wav"/><Relationship Id="rId21" Type="http://schemas.openxmlformats.org/officeDocument/2006/relationships/image" Target="../media/image31.png"/><Relationship Id="rId7" Type="http://schemas.openxmlformats.org/officeDocument/2006/relationships/image" Target="../media/image24.png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audio" Target="../media/audio1.wav"/><Relationship Id="rId16" Type="http://schemas.openxmlformats.org/officeDocument/2006/relationships/image" Target="../media/image28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5" Type="http://schemas.openxmlformats.org/officeDocument/2006/relationships/image" Target="../media/image27.png"/><Relationship Id="rId23" Type="http://schemas.openxmlformats.org/officeDocument/2006/relationships/image" Target="../media/image32.png"/><Relationship Id="rId10" Type="http://schemas.microsoft.com/office/2007/relationships/hdphoto" Target="../media/hdphoto11.wdp"/><Relationship Id="rId19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3.png"/><Relationship Id="rId14" Type="http://schemas.microsoft.com/office/2007/relationships/hdphoto" Target="../media/hdphoto8.wdp"/><Relationship Id="rId22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35.jpg"/><Relationship Id="rId4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6.jp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291" y="7405986"/>
            <a:ext cx="1692864" cy="211455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2" y="8712555"/>
            <a:ext cx="17605056" cy="10844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66580" y="1628354"/>
            <a:ext cx="2443558" cy="102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59799">
            <a:off x="15818350" y="358308"/>
            <a:ext cx="1468539" cy="136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92376" y="299701"/>
            <a:ext cx="2595074" cy="108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A67AB804-1481-10DB-7097-2F48CE459B1E}"/>
              </a:ext>
            </a:extLst>
          </p:cNvPr>
          <p:cNvSpPr txBox="1">
            <a:spLocks/>
          </p:cNvSpPr>
          <p:nvPr/>
        </p:nvSpPr>
        <p:spPr>
          <a:xfrm>
            <a:off x="5477726" y="274694"/>
            <a:ext cx="7695574" cy="66603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95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XÃ XUÂN HƯNG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45E58-1F3B-E9EC-FBC0-6354B65C9366}"/>
              </a:ext>
            </a:extLst>
          </p:cNvPr>
          <p:cNvSpPr txBox="1"/>
          <p:nvPr/>
        </p:nvSpPr>
        <p:spPr>
          <a:xfrm>
            <a:off x="4514970" y="3219870"/>
            <a:ext cx="977494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AB5F9BF-5DD7-D86E-14A4-5B42ACBDAB70}"/>
              </a:ext>
            </a:extLst>
          </p:cNvPr>
          <p:cNvSpPr txBox="1">
            <a:spLocks/>
          </p:cNvSpPr>
          <p:nvPr/>
        </p:nvSpPr>
        <p:spPr>
          <a:xfrm>
            <a:off x="4401947" y="6619767"/>
            <a:ext cx="9059021" cy="1422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6023" tIns="176023" rIns="176023" bIns="17602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rditas"/>
              <a:buNone/>
              <a:defRPr sz="10500" b="0" i="0" u="none" strike="noStrike" cap="none">
                <a:solidFill>
                  <a:schemeClr val="lt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rditas"/>
              <a:buNone/>
              <a:defRPr sz="55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rditas"/>
              <a:buNone/>
              <a:defRPr sz="55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rditas"/>
              <a:buNone/>
              <a:defRPr sz="55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rditas"/>
              <a:buNone/>
              <a:defRPr sz="55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rditas"/>
              <a:buNone/>
              <a:defRPr sz="55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rditas"/>
              <a:buNone/>
              <a:defRPr sz="55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rditas"/>
              <a:buNone/>
              <a:defRPr sz="55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rditas"/>
              <a:buNone/>
              <a:defRPr sz="55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pPr algn="l"/>
            <a:r>
              <a:rPr lang="en-US" sz="3466" dirty="0" err="1">
                <a:solidFill>
                  <a:srgbClr val="C00000"/>
                </a:solidFill>
                <a:latin typeface="Century" panose="02040604050505020304" pitchFamily="18" charset="0"/>
              </a:rPr>
              <a:t>Người</a:t>
            </a:r>
            <a:r>
              <a:rPr lang="en-US" sz="3466" dirty="0">
                <a:solidFill>
                  <a:srgbClr val="C00000"/>
                </a:solidFill>
                <a:latin typeface="Century" panose="02040604050505020304" pitchFamily="18" charset="0"/>
              </a:rPr>
              <a:t> </a:t>
            </a:r>
            <a:r>
              <a:rPr lang="vi-VN" sz="3466" dirty="0">
                <a:solidFill>
                  <a:srgbClr val="C00000"/>
                </a:solidFill>
                <a:latin typeface="Century" panose="02040604050505020304" pitchFamily="18" charset="0"/>
              </a:rPr>
              <a:t>dạy</a:t>
            </a:r>
            <a:r>
              <a:rPr lang="en-US" sz="3466" dirty="0">
                <a:solidFill>
                  <a:srgbClr val="C00000"/>
                </a:solidFill>
                <a:latin typeface="Century" panose="02040604050505020304" pitchFamily="18" charset="0"/>
              </a:rPr>
              <a:t>: </a:t>
            </a:r>
            <a:r>
              <a:rPr lang="vi-VN" sz="3466" dirty="0">
                <a:solidFill>
                  <a:srgbClr val="C00000"/>
                </a:solidFill>
                <a:latin typeface="Century" panose="02040604050505020304" pitchFamily="18" charset="0"/>
              </a:rPr>
              <a:t>Trần</a:t>
            </a:r>
            <a:r>
              <a:rPr lang="en-US" sz="3466" dirty="0">
                <a:solidFill>
                  <a:srgbClr val="C00000"/>
                </a:solidFill>
                <a:latin typeface="Century" panose="02040604050505020304" pitchFamily="18" charset="0"/>
              </a:rPr>
              <a:t> Thị </a:t>
            </a:r>
            <a:r>
              <a:rPr lang="en-US" sz="3466" dirty="0" err="1">
                <a:solidFill>
                  <a:srgbClr val="C00000"/>
                </a:solidFill>
                <a:latin typeface="Century" panose="02040604050505020304" pitchFamily="18" charset="0"/>
              </a:rPr>
              <a:t>Hiền</a:t>
            </a:r>
            <a:r>
              <a:rPr lang="en-US" sz="3466">
                <a:solidFill>
                  <a:srgbClr val="C00000"/>
                </a:solidFill>
                <a:latin typeface="Century" panose="02040604050505020304" pitchFamily="18" charset="0"/>
              </a:rPr>
              <a:t> </a:t>
            </a:r>
            <a:endParaRPr lang="en-US" sz="3466" dirty="0">
              <a:solidFill>
                <a:srgbClr val="C00000"/>
              </a:solidFill>
              <a:latin typeface="Century" panose="02040604050505020304" pitchFamily="18" charset="0"/>
            </a:endParaRPr>
          </a:p>
          <a:p>
            <a:pPr algn="l"/>
            <a:r>
              <a:rPr lang="en-US" sz="3466" dirty="0" err="1">
                <a:solidFill>
                  <a:srgbClr val="C00000"/>
                </a:solidFill>
                <a:latin typeface="Century" panose="02040604050505020304" pitchFamily="18" charset="0"/>
              </a:rPr>
              <a:t>Giáo</a:t>
            </a:r>
            <a:r>
              <a:rPr lang="en-US" sz="3466" dirty="0">
                <a:solidFill>
                  <a:srgbClr val="C00000"/>
                </a:solidFill>
                <a:latin typeface="Century" panose="02040604050505020304" pitchFamily="18" charset="0"/>
              </a:rPr>
              <a:t> </a:t>
            </a:r>
            <a:r>
              <a:rPr lang="en-US" sz="3466" dirty="0" err="1">
                <a:solidFill>
                  <a:srgbClr val="C00000"/>
                </a:solidFill>
                <a:latin typeface="Century" panose="02040604050505020304" pitchFamily="18" charset="0"/>
              </a:rPr>
              <a:t>viên</a:t>
            </a:r>
            <a:r>
              <a:rPr lang="en-US" sz="3466" dirty="0">
                <a:solidFill>
                  <a:srgbClr val="C00000"/>
                </a:solidFill>
                <a:latin typeface="Century" panose="02040604050505020304" pitchFamily="18" charset="0"/>
              </a:rPr>
              <a:t> </a:t>
            </a:r>
            <a:r>
              <a:rPr lang="en-US" sz="3466" dirty="0" err="1">
                <a:solidFill>
                  <a:srgbClr val="C00000"/>
                </a:solidFill>
                <a:latin typeface="Century" panose="02040604050505020304" pitchFamily="18" charset="0"/>
              </a:rPr>
              <a:t>trường</a:t>
            </a:r>
            <a:r>
              <a:rPr lang="en-US" sz="3466" dirty="0">
                <a:solidFill>
                  <a:srgbClr val="C00000"/>
                </a:solidFill>
                <a:latin typeface="Century" panose="02040604050505020304" pitchFamily="18" charset="0"/>
              </a:rPr>
              <a:t> </a:t>
            </a:r>
            <a:r>
              <a:rPr lang="en-US" sz="3466" dirty="0" err="1">
                <a:solidFill>
                  <a:srgbClr val="C00000"/>
                </a:solidFill>
                <a:latin typeface="Century" panose="02040604050505020304" pitchFamily="18" charset="0"/>
              </a:rPr>
              <a:t>Mầm</a:t>
            </a:r>
            <a:r>
              <a:rPr lang="en-US" sz="3466" dirty="0">
                <a:solidFill>
                  <a:srgbClr val="C00000"/>
                </a:solidFill>
                <a:latin typeface="Century" panose="02040604050505020304" pitchFamily="18" charset="0"/>
              </a:rPr>
              <a:t> non Xuân Vinh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BE94C-E77B-F620-4300-0CAAF0C924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7" b="90000" l="10000" r="94231">
                        <a14:foregroundMark x1="61154" y1="6429" x2="78462" y2="6786"/>
                        <a14:foregroundMark x1="78462" y1="6786" x2="91154" y2="17143"/>
                        <a14:foregroundMark x1="91154" y1="17143" x2="94615" y2="32857"/>
                        <a14:foregroundMark x1="63077" y1="5357" x2="82308" y2="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56" y="5570494"/>
            <a:ext cx="3408769" cy="36709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FE4C1F-6FDF-0086-BAED-64C6EBD027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642" y="5094515"/>
            <a:ext cx="3657607" cy="45807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5B17CF6-E72E-4CE6-DC2E-187B3BE1A7BF}"/>
              </a:ext>
            </a:extLst>
          </p:cNvPr>
          <p:cNvSpPr txBox="1">
            <a:spLocks/>
          </p:cNvSpPr>
          <p:nvPr/>
        </p:nvSpPr>
        <p:spPr>
          <a:xfrm>
            <a:off x="2002221" y="1774426"/>
            <a:ext cx="14157433" cy="7467051"/>
          </a:xfrm>
          <a:prstGeom prst="rect">
            <a:avLst/>
          </a:prstGeom>
        </p:spPr>
        <p:txBody>
          <a:bodyPr spcFirstLastPara="1" numCol="1">
            <a:prstTxWarp prst="textArchUp">
              <a:avLst/>
            </a:prstTxWarp>
          </a:bodyPr>
          <a:lstStyle>
            <a:lvl1pPr algn="l" defTabSz="132075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5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99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8" name="nhạc-làm-ảo-thuật-vui (mp3cut.net)">
            <a:hlinkClick r:id="" action="ppaction://media"/>
            <a:extLst>
              <a:ext uri="{FF2B5EF4-FFF2-40B4-BE49-F238E27FC236}">
                <a16:creationId xmlns:a16="http://schemas.microsoft.com/office/drawing/2014/main" id="{1AB443C0-3364-E511-3401-33FFC7AB3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09839" y="9949718"/>
            <a:ext cx="1228998" cy="12290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A8AB50-ED62-FABD-D113-346A85E87CB3}"/>
              </a:ext>
            </a:extLst>
          </p:cNvPr>
          <p:cNvSpPr txBox="1"/>
          <p:nvPr/>
        </p:nvSpPr>
        <p:spPr>
          <a:xfrm>
            <a:off x="4676931" y="1847586"/>
            <a:ext cx="665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00FF"/>
                </a:solidFill>
                <a:latin typeface="+mj-lt"/>
              </a:rPr>
              <a:t>                      GIÁO ÁN</a:t>
            </a:r>
            <a:endParaRPr lang="en-US" sz="4400" b="1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"/>
            <a:ext cx="17610138" cy="9905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413886"/>
            <a:ext cx="8616969" cy="3908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o.remove.bg/downloads/10630560-bc2a-4fff-a867-8ed69cbdde96/Picture2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558333"/>
            <a:ext cx="14058852" cy="434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o.remove.bg/downloads/1535b61d-314f-4953-9c5e-0cf18eaf4d2e/Picture3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465" y="1010357"/>
            <a:ext cx="8616969" cy="435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153A8A-0EFA-85FA-3FD5-978B858084F2}"/>
              </a:ext>
            </a:extLst>
          </p:cNvPr>
          <p:cNvSpPr txBox="1"/>
          <p:nvPr/>
        </p:nvSpPr>
        <p:spPr>
          <a:xfrm>
            <a:off x="1886199" y="-5306"/>
            <a:ext cx="12129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4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1" y="1175362"/>
            <a:ext cx="8055768" cy="4336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1" y="5671498"/>
            <a:ext cx="7901605" cy="3866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1300" y="1175361"/>
            <a:ext cx="7684006" cy="8362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D9ED30-6A9C-4563-EA6F-279AE2C15713}"/>
              </a:ext>
            </a:extLst>
          </p:cNvPr>
          <p:cNvSpPr txBox="1"/>
          <p:nvPr/>
        </p:nvSpPr>
        <p:spPr>
          <a:xfrm>
            <a:off x="1745547" y="0"/>
            <a:ext cx="12129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loại hoa cúc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63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615269" y="124667"/>
            <a:ext cx="7442411" cy="855285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n-lt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n-lt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n-lt"/>
              </a:rPr>
              <a:t>loại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n-lt"/>
              </a:rPr>
              <a:t>hoa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n-lt"/>
              </a:rPr>
              <a:t>khác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Picture 4" descr="https://o.remove.bg/downloads/7ba256d9-b918-4fa1-b3c1-4a13c023b34a/z4238528763763_3f99c8f116bc66b1df34e9ea8cc295d4-removebg-preview.png">
            <a:extLst>
              <a:ext uri="{FF2B5EF4-FFF2-40B4-BE49-F238E27FC236}">
                <a16:creationId xmlns:a16="http://schemas.microsoft.com/office/drawing/2014/main" id="{EFFECFD5-6BCB-9D20-42AF-6941A5D3B9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125" y="697047"/>
            <a:ext cx="5455475" cy="550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4DE752-B4CD-B602-8346-8A3613EA1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" b="89926" l="10000" r="90000">
                        <a14:foregroundMark x1="45444" y1="6815" x2="53111" y2="7556"/>
                        <a14:foregroundMark x1="53111" y1="7556" x2="57222" y2="6519"/>
                        <a14:foregroundMark x1="49889" y1="6519" x2="50444" y2="5333"/>
                        <a14:foregroundMark x1="51556" y1="1185" x2="53556" y2="8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69" r="23896" b="8687"/>
          <a:stretch/>
        </p:blipFill>
        <p:spPr>
          <a:xfrm>
            <a:off x="5162550" y="6199322"/>
            <a:ext cx="7448550" cy="47343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CA63D7-32B4-8A20-1D57-2D531F94E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90" b="95706" l="1429" r="94429">
                        <a14:foregroundMark x1="14143" y1="6339" x2="19143" y2="21268"/>
                        <a14:foregroundMark x1="19143" y1="21268" x2="19286" y2="24131"/>
                        <a14:foregroundMark x1="1857" y1="30879" x2="13571" y2="22699"/>
                        <a14:foregroundMark x1="68143" y1="4294" x2="71571" y2="8793"/>
                        <a14:foregroundMark x1="89857" y1="62986" x2="94286" y2="70552"/>
                        <a14:foregroundMark x1="94286" y1="70552" x2="94571" y2="71779"/>
                        <a14:foregroundMark x1="79714" y1="89980" x2="85143" y2="91411"/>
                        <a14:foregroundMark x1="63571" y1="95706" x2="70857" y2="91002"/>
                        <a14:foregroundMark x1="70857" y1="91002" x2="71714" y2="89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84" y="979952"/>
            <a:ext cx="6282215" cy="46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3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287847" y="252231"/>
            <a:ext cx="9997778" cy="9997778"/>
          </a:xfrm>
          <a:prstGeom prst="ellipse">
            <a:avLst/>
          </a:prstGeom>
          <a:solidFill>
            <a:srgbClr val="FF00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.VnAvant"/>
              <a:ea typeface="Roboto" panose="02000000000000000000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171288" y="252231"/>
            <a:ext cx="10823236" cy="9568519"/>
          </a:xfrm>
          <a:prstGeom prst="ellipse">
            <a:avLst/>
          </a:prstGeom>
          <a:solidFill>
            <a:schemeClr val="accent2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.VnAvant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796879" y="1165606"/>
            <a:ext cx="5788875" cy="70828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8761787" y="8572494"/>
            <a:ext cx="5888308" cy="2912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13328040" y="7741497"/>
            <a:ext cx="5888308" cy="29123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-2343858" y="8364578"/>
            <a:ext cx="5888308" cy="29123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2462357" y="9383182"/>
            <a:ext cx="3088042" cy="1527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8967">
            <a:off x="13972803" y="-248637"/>
            <a:ext cx="3758418" cy="23260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933">
            <a:off x="-15999" y="-198125"/>
            <a:ext cx="3292014" cy="27283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4630">
            <a:off x="7403664" y="-740661"/>
            <a:ext cx="3292014" cy="2728354"/>
          </a:xfrm>
          <a:prstGeom prst="rect">
            <a:avLst/>
          </a:prstGeom>
        </p:spPr>
      </p:pic>
      <p:pic>
        <p:nvPicPr>
          <p:cNvPr id="8" name="Nhạc đầu game show rung chuông vàng (128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538784" y="8274888"/>
            <a:ext cx="1410739" cy="141073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801877" y="9417233"/>
            <a:ext cx="1513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.VnAvant"/>
              </a:rPr>
              <a:t>Bắt</a:t>
            </a:r>
            <a:r>
              <a:rPr lang="en-US" dirty="0">
                <a:latin typeface=".VnAvant"/>
              </a:rPr>
              <a:t> </a:t>
            </a:r>
            <a:r>
              <a:rPr lang="en-US" dirty="0" err="1">
                <a:latin typeface=".VnAvant"/>
              </a:rPr>
              <a:t>đầu</a:t>
            </a:r>
            <a:endParaRPr lang="en-US" dirty="0">
              <a:latin typeface=".VnAvant"/>
            </a:endParaRPr>
          </a:p>
        </p:txBody>
      </p:sp>
      <p:sp>
        <p:nvSpPr>
          <p:cNvPr id="2" name="TextBox 1"/>
          <p:cNvSpPr txBox="1"/>
          <p:nvPr/>
        </p:nvSpPr>
        <p:spPr>
          <a:xfrm rot="10800000" flipV="1">
            <a:off x="5701865" y="1403762"/>
            <a:ext cx="924121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</a:p>
          <a:p>
            <a:pPr algn="ctr"/>
            <a:r>
              <a:rPr lang="en-US" sz="13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Thông </a:t>
            </a:r>
            <a:r>
              <a:rPr lang="en-US" sz="13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endParaRPr lang="en-US" sz="19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25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2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738" y="14381"/>
            <a:ext cx="17610138" cy="181033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00146" y="100106"/>
            <a:ext cx="1562052" cy="19112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6198" y="-5306"/>
            <a:ext cx="13961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Hoa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5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gai?</a:t>
            </a:r>
            <a:endParaRPr lang="en-US" sz="5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874" y="5622406"/>
            <a:ext cx="1010182" cy="10101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838" y="7569510"/>
            <a:ext cx="1010182" cy="101018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31" y="7210747"/>
            <a:ext cx="1010182" cy="101018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190" y="8521474"/>
            <a:ext cx="1010182" cy="101018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6235" y="172742"/>
            <a:ext cx="763903" cy="7639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0371" y="9000092"/>
            <a:ext cx="1010182" cy="101018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593" y="6657085"/>
            <a:ext cx="574800" cy="574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" y="2446258"/>
            <a:ext cx="825404" cy="82540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5865944" y="740596"/>
            <a:ext cx="1269219" cy="125222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54791" y="2937539"/>
            <a:ext cx="8477644" cy="1743404"/>
            <a:chOff x="754791" y="2937539"/>
            <a:chExt cx="8477644" cy="1743404"/>
          </a:xfrm>
        </p:grpSpPr>
        <p:sp>
          <p:nvSpPr>
            <p:cNvPr id="40" name="Chevron 39"/>
            <p:cNvSpPr/>
            <p:nvPr/>
          </p:nvSpPr>
          <p:spPr>
            <a:xfrm>
              <a:off x="2525171" y="3552312"/>
              <a:ext cx="1592758" cy="513857"/>
            </a:xfrm>
            <a:prstGeom prst="chevr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solidFill>
                  <a:schemeClr val="tx1"/>
                </a:solidFill>
              </a:endParaRPr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754791" y="2937539"/>
              <a:ext cx="1822649" cy="1743404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66" b="1" dirty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117929" y="2986305"/>
              <a:ext cx="5114506" cy="153868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 hồng</a:t>
              </a:r>
              <a:endPara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AutoShape 6" descr="Tạo hình tranh tô màu tàu thủy đẹp nhất"/>
          <p:cNvSpPr>
            <a:spLocks noChangeAspect="1" noChangeArrowheads="1"/>
          </p:cNvSpPr>
          <p:nvPr/>
        </p:nvSpPr>
        <p:spPr bwMode="auto">
          <a:xfrm>
            <a:off x="223230" y="554694"/>
            <a:ext cx="440253" cy="44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2076" tIns="66038" rIns="132076" bIns="66038" numCol="1" anchor="t" anchorCtr="0" compatLnSpc="1">
            <a:prstTxWarp prst="textNoShape">
              <a:avLst/>
            </a:prstTxWarp>
          </a:bodyPr>
          <a:lstStyle/>
          <a:p>
            <a:endParaRPr lang="en-US" sz="2600"/>
          </a:p>
        </p:txBody>
      </p:sp>
      <p:sp>
        <p:nvSpPr>
          <p:cNvPr id="67" name="AutoShape 8" descr="Tạo hình tranh tô màu tàu thủy đẹp nhất"/>
          <p:cNvSpPr>
            <a:spLocks noChangeAspect="1" noChangeArrowheads="1"/>
          </p:cNvSpPr>
          <p:nvPr/>
        </p:nvSpPr>
        <p:spPr bwMode="auto">
          <a:xfrm>
            <a:off x="443357" y="774821"/>
            <a:ext cx="440253" cy="44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2076" tIns="66038" rIns="132076" bIns="66038" numCol="1" anchor="t" anchorCtr="0" compatLnSpc="1">
            <a:prstTxWarp prst="textNoShape">
              <a:avLst/>
            </a:prstTxWarp>
          </a:bodyPr>
          <a:lstStyle/>
          <a:p>
            <a:endParaRPr lang="en-US" sz="2600"/>
          </a:p>
        </p:txBody>
      </p:sp>
      <p:grpSp>
        <p:nvGrpSpPr>
          <p:cNvPr id="6" name="Group 5"/>
          <p:cNvGrpSpPr/>
          <p:nvPr/>
        </p:nvGrpSpPr>
        <p:grpSpPr>
          <a:xfrm>
            <a:off x="729803" y="7928642"/>
            <a:ext cx="8336354" cy="1743404"/>
            <a:chOff x="729803" y="7928642"/>
            <a:chExt cx="8336354" cy="1743404"/>
          </a:xfrm>
        </p:grpSpPr>
        <p:sp>
          <p:nvSpPr>
            <p:cNvPr id="39" name="Flowchart: Connector 38"/>
            <p:cNvSpPr/>
            <p:nvPr/>
          </p:nvSpPr>
          <p:spPr>
            <a:xfrm>
              <a:off x="729803" y="7928642"/>
              <a:ext cx="1822649" cy="1743404"/>
            </a:xfrm>
            <a:prstGeom prst="flowChartConnector">
              <a:avLst/>
            </a:prstGeom>
            <a:solidFill>
              <a:srgbClr val="0066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66" b="1" dirty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Chevron 53"/>
            <p:cNvSpPr/>
            <p:nvPr/>
          </p:nvSpPr>
          <p:spPr>
            <a:xfrm>
              <a:off x="2512022" y="8575815"/>
              <a:ext cx="1439629" cy="449059"/>
            </a:xfrm>
            <a:prstGeom prst="chevr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solidFill>
                  <a:schemeClr val="tx1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951651" y="8031001"/>
              <a:ext cx="5114506" cy="153868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 đồng tiền</a:t>
              </a:r>
              <a:endPara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83610" y="5253422"/>
            <a:ext cx="8311366" cy="1743404"/>
            <a:chOff x="883610" y="5253422"/>
            <a:chExt cx="8311366" cy="1743404"/>
          </a:xfrm>
        </p:grpSpPr>
        <p:sp>
          <p:nvSpPr>
            <p:cNvPr id="51" name="Chevron 50"/>
            <p:cNvSpPr/>
            <p:nvPr/>
          </p:nvSpPr>
          <p:spPr>
            <a:xfrm>
              <a:off x="2653989" y="5947732"/>
              <a:ext cx="1439629" cy="458964"/>
            </a:xfrm>
            <a:prstGeom prst="chevr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solidFill>
                  <a:schemeClr val="tx1"/>
                </a:solidFill>
              </a:endParaRPr>
            </a:p>
          </p:txBody>
        </p:sp>
        <p:sp>
          <p:nvSpPr>
            <p:cNvPr id="52" name="Flowchart: Connector 51"/>
            <p:cNvSpPr/>
            <p:nvPr/>
          </p:nvSpPr>
          <p:spPr>
            <a:xfrm>
              <a:off x="883610" y="5253422"/>
              <a:ext cx="1822649" cy="1743404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66" b="1" dirty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80470" y="5355781"/>
              <a:ext cx="5114506" cy="153868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 cúc</a:t>
              </a:r>
              <a:endPara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T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370" y="6612559"/>
            <a:ext cx="2952847" cy="3200839"/>
          </a:xfrm>
          <a:prstGeom prst="rect">
            <a:avLst/>
          </a:prstGeom>
        </p:spPr>
      </p:pic>
      <p:sp>
        <p:nvSpPr>
          <p:cNvPr id="43" name="Flowchart: Connector 42"/>
          <p:cNvSpPr/>
          <p:nvPr/>
        </p:nvSpPr>
        <p:spPr>
          <a:xfrm>
            <a:off x="15231805" y="7702560"/>
            <a:ext cx="1567983" cy="1677366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55" b="1" dirty="0">
                <a:solidFill>
                  <a:srgbClr val="C0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44" name="Flowchart: Connector 43"/>
          <p:cNvSpPr/>
          <p:nvPr/>
        </p:nvSpPr>
        <p:spPr>
          <a:xfrm>
            <a:off x="15231805" y="7702560"/>
            <a:ext cx="1567983" cy="1677366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55" b="1" dirty="0">
                <a:solidFill>
                  <a:srgbClr val="C0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15231805" y="7702560"/>
            <a:ext cx="1567983" cy="1677366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55" b="1" dirty="0">
                <a:solidFill>
                  <a:srgbClr val="C0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46" name="Flowchart: Connector 45"/>
          <p:cNvSpPr/>
          <p:nvPr/>
        </p:nvSpPr>
        <p:spPr>
          <a:xfrm>
            <a:off x="15231805" y="7702560"/>
            <a:ext cx="1567983" cy="1677366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55" b="1" dirty="0">
                <a:solidFill>
                  <a:srgbClr val="C0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15231805" y="7702560"/>
            <a:ext cx="1567983" cy="1677366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55" b="1" dirty="0">
                <a:solidFill>
                  <a:srgbClr val="C0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48" name="Flowchart: Connector 47"/>
          <p:cNvSpPr/>
          <p:nvPr/>
        </p:nvSpPr>
        <p:spPr>
          <a:xfrm>
            <a:off x="15231803" y="7702560"/>
            <a:ext cx="1567983" cy="1677366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44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Hết</a:t>
            </a:r>
            <a:r>
              <a:rPr lang="en-US" sz="4044" b="1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4044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giờ</a:t>
            </a:r>
            <a:endParaRPr lang="en-US" sz="4044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347087-3275-9C56-D111-79F245E2B1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t="7686" r="9808" b="10889"/>
          <a:stretch/>
        </p:blipFill>
        <p:spPr>
          <a:xfrm>
            <a:off x="10618296" y="7569510"/>
            <a:ext cx="1920241" cy="22124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369246-3945-9E4A-6027-F5471067CCA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667" b="90000" l="7000" r="92000">
                        <a14:foregroundMark x1="7333" y1="22500" x2="13000" y2="28611"/>
                        <a14:foregroundMark x1="63667" y1="6944" x2="63667" y2="13056"/>
                        <a14:foregroundMark x1="92000" y1="20556" x2="91667" y2="4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8" b="7205"/>
          <a:stretch/>
        </p:blipFill>
        <p:spPr>
          <a:xfrm>
            <a:off x="10383369" y="4953000"/>
            <a:ext cx="2155168" cy="22788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C84226-F4D9-3103-9931-B13786B62D4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895" y="2468672"/>
            <a:ext cx="2484328" cy="248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9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738" y="14381"/>
            <a:ext cx="17610138" cy="181033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00146" y="100106"/>
            <a:ext cx="1562052" cy="19112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42610" y="76497"/>
            <a:ext cx="14408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 Hoa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874" y="5622406"/>
            <a:ext cx="1010182" cy="10101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838" y="7569510"/>
            <a:ext cx="1010182" cy="101018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0" y="8714421"/>
            <a:ext cx="696602" cy="69660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190" y="8521474"/>
            <a:ext cx="1010182" cy="101018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6235" y="172742"/>
            <a:ext cx="763903" cy="7639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0371" y="9000092"/>
            <a:ext cx="1010182" cy="101018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593" y="6657085"/>
            <a:ext cx="574800" cy="574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" y="2446258"/>
            <a:ext cx="825404" cy="82540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5865944" y="740596"/>
            <a:ext cx="1269219" cy="1252220"/>
          </a:xfrm>
          <a:prstGeom prst="rect">
            <a:avLst/>
          </a:prstGeom>
        </p:spPr>
      </p:pic>
      <p:sp>
        <p:nvSpPr>
          <p:cNvPr id="66" name="AutoShape 6" descr="Tạo hình tranh tô màu tàu thủy đẹp nhất"/>
          <p:cNvSpPr>
            <a:spLocks noChangeAspect="1" noChangeArrowheads="1"/>
          </p:cNvSpPr>
          <p:nvPr/>
        </p:nvSpPr>
        <p:spPr bwMode="auto">
          <a:xfrm>
            <a:off x="223230" y="554694"/>
            <a:ext cx="440253" cy="44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2076" tIns="66038" rIns="132076" bIns="66038" numCol="1" anchor="t" anchorCtr="0" compatLnSpc="1">
            <a:prstTxWarp prst="textNoShape">
              <a:avLst/>
            </a:prstTxWarp>
          </a:bodyPr>
          <a:lstStyle/>
          <a:p>
            <a:endParaRPr lang="en-US" sz="2600"/>
          </a:p>
        </p:txBody>
      </p:sp>
      <p:sp>
        <p:nvSpPr>
          <p:cNvPr id="67" name="AutoShape 8" descr="Tạo hình tranh tô màu tàu thủy đẹp nhất"/>
          <p:cNvSpPr>
            <a:spLocks noChangeAspect="1" noChangeArrowheads="1"/>
          </p:cNvSpPr>
          <p:nvPr/>
        </p:nvSpPr>
        <p:spPr bwMode="auto">
          <a:xfrm>
            <a:off x="443357" y="774821"/>
            <a:ext cx="440253" cy="44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2076" tIns="66038" rIns="132076" bIns="66038" numCol="1" anchor="t" anchorCtr="0" compatLnSpc="1">
            <a:prstTxWarp prst="textNoShape">
              <a:avLst/>
            </a:prstTxWarp>
          </a:bodyPr>
          <a:lstStyle/>
          <a:p>
            <a:endParaRPr lang="en-US" sz="2600"/>
          </a:p>
        </p:txBody>
      </p:sp>
      <p:pic>
        <p:nvPicPr>
          <p:cNvPr id="42" name="Te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370" y="6612559"/>
            <a:ext cx="2952847" cy="3200839"/>
          </a:xfrm>
          <a:prstGeom prst="rect">
            <a:avLst/>
          </a:prstGeom>
        </p:spPr>
      </p:pic>
      <p:sp>
        <p:nvSpPr>
          <p:cNvPr id="43" name="Flowchart: Connector 42"/>
          <p:cNvSpPr/>
          <p:nvPr/>
        </p:nvSpPr>
        <p:spPr>
          <a:xfrm>
            <a:off x="15231805" y="7702560"/>
            <a:ext cx="1567983" cy="1677366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55" b="1" dirty="0">
                <a:solidFill>
                  <a:srgbClr val="C0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44" name="Flowchart: Connector 43"/>
          <p:cNvSpPr/>
          <p:nvPr/>
        </p:nvSpPr>
        <p:spPr>
          <a:xfrm>
            <a:off x="15231805" y="7702560"/>
            <a:ext cx="1567983" cy="1677366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55" b="1" dirty="0">
                <a:solidFill>
                  <a:srgbClr val="C0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15231805" y="7702560"/>
            <a:ext cx="1567983" cy="1677366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55" b="1" dirty="0">
                <a:solidFill>
                  <a:srgbClr val="C0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46" name="Flowchart: Connector 45"/>
          <p:cNvSpPr/>
          <p:nvPr/>
        </p:nvSpPr>
        <p:spPr>
          <a:xfrm>
            <a:off x="15231805" y="7702560"/>
            <a:ext cx="1567983" cy="1677366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55" b="1" dirty="0">
                <a:solidFill>
                  <a:srgbClr val="C0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15231805" y="7702560"/>
            <a:ext cx="1567983" cy="1677366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55" b="1" dirty="0">
                <a:solidFill>
                  <a:srgbClr val="C0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48" name="Flowchart: Connector 47"/>
          <p:cNvSpPr/>
          <p:nvPr/>
        </p:nvSpPr>
        <p:spPr>
          <a:xfrm>
            <a:off x="15231803" y="7702560"/>
            <a:ext cx="1567983" cy="1677366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44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Hết</a:t>
            </a:r>
            <a:r>
              <a:rPr lang="en-US" sz="4044" b="1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4044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giờ</a:t>
            </a:r>
            <a:endParaRPr lang="en-US" sz="4044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856420" y="2212387"/>
            <a:ext cx="8324514" cy="1743404"/>
            <a:chOff x="856420" y="2212387"/>
            <a:chExt cx="8324514" cy="1743404"/>
          </a:xfrm>
        </p:grpSpPr>
        <p:sp>
          <p:nvSpPr>
            <p:cNvPr id="49" name="Chevron 48"/>
            <p:cNvSpPr/>
            <p:nvPr/>
          </p:nvSpPr>
          <p:spPr>
            <a:xfrm>
              <a:off x="2626799" y="2827160"/>
              <a:ext cx="1439629" cy="513857"/>
            </a:xfrm>
            <a:prstGeom prst="chevr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solidFill>
                  <a:schemeClr val="tx1"/>
                </a:solidFill>
              </a:endParaRPr>
            </a:p>
          </p:txBody>
        </p:sp>
        <p:sp>
          <p:nvSpPr>
            <p:cNvPr id="53" name="Flowchart: Connector 52"/>
            <p:cNvSpPr/>
            <p:nvPr/>
          </p:nvSpPr>
          <p:spPr>
            <a:xfrm>
              <a:off x="856420" y="2212387"/>
              <a:ext cx="1822649" cy="1743404"/>
            </a:xfrm>
            <a:prstGeom prst="flowChartConnector">
              <a:avLst/>
            </a:prstGeom>
            <a:solidFill>
              <a:srgbClr val="0066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66" b="1" dirty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066428" y="2417105"/>
              <a:ext cx="5114506" cy="153868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 ly</a:t>
              </a:r>
              <a:endPara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56274" y="4528270"/>
            <a:ext cx="8311366" cy="1743404"/>
            <a:chOff x="756274" y="4528270"/>
            <a:chExt cx="8311366" cy="1743404"/>
          </a:xfrm>
        </p:grpSpPr>
        <p:sp>
          <p:nvSpPr>
            <p:cNvPr id="58" name="Chevron 57"/>
            <p:cNvSpPr/>
            <p:nvPr/>
          </p:nvSpPr>
          <p:spPr>
            <a:xfrm>
              <a:off x="2526653" y="5349117"/>
              <a:ext cx="1439629" cy="458964"/>
            </a:xfrm>
            <a:prstGeom prst="chevr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solidFill>
                  <a:schemeClr val="tx1"/>
                </a:solidFill>
              </a:endParaRPr>
            </a:p>
          </p:txBody>
        </p:sp>
        <p:sp>
          <p:nvSpPr>
            <p:cNvPr id="59" name="Flowchart: Connector 58"/>
            <p:cNvSpPr/>
            <p:nvPr/>
          </p:nvSpPr>
          <p:spPr>
            <a:xfrm>
              <a:off x="756274" y="4528270"/>
              <a:ext cx="1822649" cy="1743404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66" b="1" dirty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953134" y="4630629"/>
              <a:ext cx="5114506" cy="153868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 cúc</a:t>
              </a:r>
              <a:endPara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31286" y="7203490"/>
            <a:ext cx="8336354" cy="1767582"/>
            <a:chOff x="731286" y="7203490"/>
            <a:chExt cx="8336354" cy="1767582"/>
          </a:xfrm>
        </p:grpSpPr>
        <p:sp>
          <p:nvSpPr>
            <p:cNvPr id="71" name="Flowchart: Connector 70"/>
            <p:cNvSpPr/>
            <p:nvPr/>
          </p:nvSpPr>
          <p:spPr>
            <a:xfrm>
              <a:off x="731286" y="7203490"/>
              <a:ext cx="1822649" cy="1743404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66" b="1" dirty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Chevron 71"/>
            <p:cNvSpPr/>
            <p:nvPr/>
          </p:nvSpPr>
          <p:spPr>
            <a:xfrm>
              <a:off x="2513505" y="7907349"/>
              <a:ext cx="1439629" cy="449059"/>
            </a:xfrm>
            <a:prstGeom prst="chevr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solidFill>
                  <a:schemeClr val="tx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953134" y="7432386"/>
              <a:ext cx="5114506" cy="153868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 hồng</a:t>
              </a:r>
              <a:endPara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FA73EA6-78C9-6414-AE08-9CA826072DB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759" b="99121" l="3000" r="96000">
                        <a14:foregroundMark x1="1556" y1="39950" x2="9222" y2="36935"/>
                        <a14:foregroundMark x1="9222" y1="36935" x2="8778" y2="44598"/>
                        <a14:foregroundMark x1="8778" y1="44598" x2="11556" y2="46482"/>
                        <a14:foregroundMark x1="4889" y1="37688" x2="3111" y2="37563"/>
                        <a14:foregroundMark x1="28778" y1="9171" x2="35556" y2="9673"/>
                        <a14:foregroundMark x1="35556" y1="9673" x2="36556" y2="10804"/>
                        <a14:foregroundMark x1="60778" y1="9422" x2="71333" y2="2010"/>
                        <a14:foregroundMark x1="71333" y1="2010" x2="73000" y2="10050"/>
                        <a14:foregroundMark x1="73000" y1="10050" x2="72889" y2="13317"/>
                        <a14:foregroundMark x1="89889" y1="39447" x2="96111" y2="44472"/>
                        <a14:foregroundMark x1="96111" y1="44472" x2="89667" y2="49749"/>
                        <a14:foregroundMark x1="89667" y1="49749" x2="89556" y2="51131"/>
                        <a14:foregroundMark x1="71889" y1="65955" x2="81222" y2="68342"/>
                        <a14:foregroundMark x1="81222" y1="68342" x2="74333" y2="73869"/>
                        <a14:foregroundMark x1="52111" y1="79648" x2="64444" y2="99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341" y="2011323"/>
            <a:ext cx="2344654" cy="2177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819282-2DE4-E386-2929-7C0699DF171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67" b="90000" l="7000" r="92000">
                        <a14:foregroundMark x1="7333" y1="22500" x2="13000" y2="28611"/>
                        <a14:foregroundMark x1="63667" y1="6944" x2="63667" y2="13056"/>
                        <a14:foregroundMark x1="92000" y1="20556" x2="91667" y2="4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8" b="7205"/>
          <a:stretch/>
        </p:blipFill>
        <p:spPr>
          <a:xfrm>
            <a:off x="10972343" y="4344397"/>
            <a:ext cx="1822649" cy="1927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B0D6FE-A774-8075-DAD1-2391F9108A1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594" y="6665185"/>
            <a:ext cx="2484328" cy="248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2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6" y="148"/>
            <a:ext cx="17610138" cy="99058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62750" y="3276362"/>
            <a:ext cx="2819400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19450" y="3276362"/>
            <a:ext cx="990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Bé </a:t>
            </a:r>
            <a:r>
              <a:rPr lang="en-US" sz="9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khéo</a:t>
            </a:r>
            <a:r>
              <a:rPr lang="en-US" sz="9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90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ông Hoa Mừng Cô KaraOke - Beat Chuẩn - Cực Chất">
            <a:hlinkClick r:id="" action="ppaction://media"/>
            <a:extLst>
              <a:ext uri="{FF2B5EF4-FFF2-40B4-BE49-F238E27FC236}">
                <a16:creationId xmlns:a16="http://schemas.microsoft.com/office/drawing/2014/main" id="{AE979F5B-49BF-396B-FFC6-160511217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1075" y="4749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8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B45F9CE6-5123-C90F-249F-0BEE4875EB91}"/>
              </a:ext>
            </a:extLst>
          </p:cNvPr>
          <p:cNvSpPr/>
          <p:nvPr/>
        </p:nvSpPr>
        <p:spPr>
          <a:xfrm>
            <a:off x="3275463" y="1022444"/>
            <a:ext cx="12138591" cy="7861111"/>
          </a:xfrm>
          <a:prstGeom prst="cloud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C7B76E9-8026-1F53-7327-80A5E584D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2" y="8712555"/>
            <a:ext cx="17605056" cy="10844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342D71D-CD03-0A5E-C62A-FC0CCD0CF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59799">
            <a:off x="15367830" y="195508"/>
            <a:ext cx="1917044" cy="177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丫头\png\小人\卡通类素材\yunf.png">
            <a:extLst>
              <a:ext uri="{FF2B5EF4-FFF2-40B4-BE49-F238E27FC236}">
                <a16:creationId xmlns:a16="http://schemas.microsoft.com/office/drawing/2014/main" id="{AAF81ED3-85A4-92AA-9B15-6079CD38D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93184" y="1658320"/>
            <a:ext cx="2443558" cy="102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丫头\png\小人\卡通类素材\yunf.png">
            <a:extLst>
              <a:ext uri="{FF2B5EF4-FFF2-40B4-BE49-F238E27FC236}">
                <a16:creationId xmlns:a16="http://schemas.microsoft.com/office/drawing/2014/main" id="{113EFF0E-01C9-C672-1007-BC8ED71A9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8980" y="329667"/>
            <a:ext cx="2595074" cy="108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aChoiVuonHoa-V (mp3cut.net)">
            <a:hlinkClick r:id="" action="ppaction://media"/>
            <a:extLst>
              <a:ext uri="{FF2B5EF4-FFF2-40B4-BE49-F238E27FC236}">
                <a16:creationId xmlns:a16="http://schemas.microsoft.com/office/drawing/2014/main" id="{B5375B02-F1FF-436A-C135-1D156240D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01075" y="4749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0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4454</TotalTime>
  <Words>138</Words>
  <Application>Microsoft Office PowerPoint</Application>
  <PresentationFormat>Custom</PresentationFormat>
  <Paragraphs>39</Paragraphs>
  <Slides>9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.VnAvant</vt:lpstr>
      <vt:lpstr>Arial</vt:lpstr>
      <vt:lpstr>Calibri</vt:lpstr>
      <vt:lpstr>Calibri Light</vt:lpstr>
      <vt:lpstr>Century</vt:lpstr>
      <vt:lpstr>Noto Sans</vt:lpstr>
      <vt:lpstr>Times New Roman</vt:lpstr>
      <vt:lpstr>Office Theme</vt:lpstr>
      <vt:lpstr>PowerPoint Presentation</vt:lpstr>
      <vt:lpstr>PowerPoint Presentation</vt:lpstr>
      <vt:lpstr>PowerPoint Presentation</vt:lpstr>
      <vt:lpstr>Một số loại hoa khác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380</cp:revision>
  <dcterms:created xsi:type="dcterms:W3CDTF">2022-12-17T17:57:15Z</dcterms:created>
  <dcterms:modified xsi:type="dcterms:W3CDTF">2026-05-04T02:30:03Z</dcterms:modified>
</cp:coreProperties>
</file>