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71" r:id="rId9"/>
    <p:sldId id="272" r:id="rId10"/>
    <p:sldId id="270" r:id="rId11"/>
    <p:sldId id="269" r:id="rId12"/>
    <p:sldId id="267" r:id="rId13"/>
    <p:sldId id="266"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5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F77184-9756-4D3E-B58B-AC0B233471A5}"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243159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F77184-9756-4D3E-B58B-AC0B233471A5}"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3800746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F77184-9756-4D3E-B58B-AC0B233471A5}"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3783427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F77184-9756-4D3E-B58B-AC0B233471A5}"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2185471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F77184-9756-4D3E-B58B-AC0B233471A5}" type="datetimeFigureOut">
              <a:rPr lang="en-US" smtClean="0"/>
              <a:t>4/5/2026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34583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F77184-9756-4D3E-B58B-AC0B233471A5}" type="datetimeFigureOut">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414801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F77184-9756-4D3E-B58B-AC0B233471A5}" type="datetimeFigureOut">
              <a:rPr lang="en-US" smtClean="0"/>
              <a:t>4/5/2026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219382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F77184-9756-4D3E-B58B-AC0B233471A5}" type="datetimeFigureOut">
              <a:rPr lang="en-US" smtClean="0"/>
              <a:t>4/5/2026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126198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77184-9756-4D3E-B58B-AC0B233471A5}" type="datetimeFigureOut">
              <a:rPr lang="en-US" smtClean="0"/>
              <a:t>4/5/2026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386108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F77184-9756-4D3E-B58B-AC0B233471A5}" type="datetimeFigureOut">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421657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F77184-9756-4D3E-B58B-AC0B233471A5}" type="datetimeFigureOut">
              <a:rPr lang="en-US" smtClean="0"/>
              <a:t>4/5/2026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78535D-4D9C-4BCD-9AC1-967220D1B8F8}" type="slidenum">
              <a:rPr lang="en-US" smtClean="0"/>
              <a:t>‹#›</a:t>
            </a:fld>
            <a:endParaRPr lang="en-US"/>
          </a:p>
        </p:txBody>
      </p:sp>
    </p:spTree>
    <p:extLst>
      <p:ext uri="{BB962C8B-B14F-4D97-AF65-F5344CB8AC3E}">
        <p14:creationId xmlns:p14="http://schemas.microsoft.com/office/powerpoint/2010/main" val="2470163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77184-9756-4D3E-B58B-AC0B233471A5}" type="datetimeFigureOut">
              <a:rPr lang="en-US" smtClean="0"/>
              <a:t>4/5/2026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8535D-4D9C-4BCD-9AC1-967220D1B8F8}" type="slidenum">
              <a:rPr lang="en-US" smtClean="0"/>
              <a:t>‹#›</a:t>
            </a:fld>
            <a:endParaRPr lang="en-US"/>
          </a:p>
        </p:txBody>
      </p:sp>
    </p:spTree>
    <p:extLst>
      <p:ext uri="{BB962C8B-B14F-4D97-AF65-F5344CB8AC3E}">
        <p14:creationId xmlns:p14="http://schemas.microsoft.com/office/powerpoint/2010/main" val="1060161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6.gif"/><Relationship Id="rId7" Type="http://schemas.openxmlformats.org/officeDocument/2006/relationships/image" Target="../media/image48.gif"/><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10" Type="http://schemas.microsoft.com/office/2007/relationships/hdphoto" Target="../media/hdphoto20.wdp"/><Relationship Id="rId4" Type="http://schemas.openxmlformats.org/officeDocument/2006/relationships/image" Target="../media/image52.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gif"/><Relationship Id="rId5" Type="http://schemas.openxmlformats.org/officeDocument/2006/relationships/image" Target="../media/image59.gif"/><Relationship Id="rId10" Type="http://schemas.openxmlformats.org/officeDocument/2006/relationships/image" Target="../media/image20.png"/><Relationship Id="rId4" Type="http://schemas.openxmlformats.org/officeDocument/2006/relationships/image" Target="../media/image58.png"/><Relationship Id="rId9" Type="http://schemas.openxmlformats.org/officeDocument/2006/relationships/image" Target="../media/image62.gif"/></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gif"/><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microsoft.com/office/2007/relationships/hdphoto" Target="../media/hdphoto8.wdp"/><Relationship Id="rId3" Type="http://schemas.openxmlformats.org/officeDocument/2006/relationships/slideLayout" Target="../slideLayouts/slideLayout2.xml"/><Relationship Id="rId21" Type="http://schemas.openxmlformats.org/officeDocument/2006/relationships/image" Target="../media/image20.png"/><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17.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19.gif"/><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6.png"/><Relationship Id="rId10" Type="http://schemas.microsoft.com/office/2007/relationships/hdphoto" Target="../media/hdphoto4.wdp"/><Relationship Id="rId19" Type="http://schemas.openxmlformats.org/officeDocument/2006/relationships/image" Target="../media/image18.png"/><Relationship Id="rId4" Type="http://schemas.openxmlformats.org/officeDocument/2006/relationships/image" Target="../media/image9.jpeg"/><Relationship Id="rId9" Type="http://schemas.openxmlformats.org/officeDocument/2006/relationships/image" Target="../media/image13.png"/><Relationship Id="rId1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3.wdp"/><Relationship Id="rId3" Type="http://schemas.openxmlformats.org/officeDocument/2006/relationships/image" Target="../media/image25.png"/><Relationship Id="rId7" Type="http://schemas.microsoft.com/office/2007/relationships/hdphoto" Target="../media/hdphoto10.wdp"/><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12.wdp"/><Relationship Id="rId5" Type="http://schemas.microsoft.com/office/2007/relationships/hdphoto" Target="../media/hdphoto9.wdp"/><Relationship Id="rId15" Type="http://schemas.openxmlformats.org/officeDocument/2006/relationships/image" Target="../media/image32.gif"/><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11.wdp"/><Relationship Id="rId14" Type="http://schemas.openxmlformats.org/officeDocument/2006/relationships/image" Target="../media/image31.gif"/></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5.wdp"/><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microsoft.com/office/2007/relationships/hdphoto" Target="../media/hdphoto14.wdp"/></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2.wdp"/><Relationship Id="rId3" Type="http://schemas.openxmlformats.org/officeDocument/2006/relationships/image" Target="../media/image25.png"/><Relationship Id="rId7" Type="http://schemas.microsoft.com/office/2007/relationships/hdphoto" Target="../media/hdphoto9.wdp"/><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15.wdp"/><Relationship Id="rId5" Type="http://schemas.microsoft.com/office/2007/relationships/hdphoto" Target="../media/hdphoto16.wdp"/><Relationship Id="rId15" Type="http://schemas.microsoft.com/office/2007/relationships/hdphoto" Target="../media/hdphoto17.wdp"/><Relationship Id="rId10" Type="http://schemas.openxmlformats.org/officeDocument/2006/relationships/image" Target="../media/image38.png"/><Relationship Id="rId4" Type="http://schemas.openxmlformats.org/officeDocument/2006/relationships/image" Target="../media/image39.png"/><Relationship Id="rId9" Type="http://schemas.microsoft.com/office/2007/relationships/hdphoto" Target="../media/hdphoto10.wdp"/><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4.png"/><Relationship Id="rId12" Type="http://schemas.microsoft.com/office/2007/relationships/hdphoto" Target="../media/hdphoto19.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42.png"/><Relationship Id="rId5" Type="http://schemas.microsoft.com/office/2007/relationships/hdphoto" Target="../media/hdphoto18.wdp"/><Relationship Id="rId10" Type="http://schemas.openxmlformats.org/officeDocument/2006/relationships/image" Target="../media/image35.png"/><Relationship Id="rId4" Type="http://schemas.openxmlformats.org/officeDocument/2006/relationships/image" Target="../media/image41.png"/><Relationship Id="rId9"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3397" b="97203" l="4231" r="98231">
                        <a14:foregroundMark x1="28538" y1="53247" x2="37385" y2="62637"/>
                        <a14:foregroundMark x1="22462" y1="53247" x2="11462" y2="76124"/>
                        <a14:foregroundMark x1="76923" y1="52947" x2="83154" y2="84715"/>
                        <a14:foregroundMark x1="69077" y1="53546" x2="64231" y2="84416"/>
                        <a14:foregroundMark x1="11846" y1="79221" x2="12077" y2="87912"/>
                        <a14:backgroundMark x1="48769" y1="83417" x2="48769" y2="83417"/>
                        <a14:backgroundMark x1="41154" y1="83417" x2="41154" y2="83417"/>
                        <a14:backgroundMark x1="60846" y1="82018" x2="60846" y2="82018"/>
                      </a14:backgroundRemoval>
                    </a14:imgEffect>
                  </a14:imgLayer>
                </a14:imgProps>
              </a:ext>
            </a:extLst>
          </a:blip>
          <a:stretch>
            <a:fillRect/>
          </a:stretch>
        </p:blipFill>
        <p:spPr>
          <a:xfrm>
            <a:off x="1267884" y="831850"/>
            <a:ext cx="9486900" cy="6343651"/>
          </a:xfrm>
          <a:prstGeom prst="rect">
            <a:avLst/>
          </a:prstGeom>
        </p:spPr>
      </p:pic>
    </p:spTree>
    <p:extLst>
      <p:ext uri="{BB962C8B-B14F-4D97-AF65-F5344CB8AC3E}">
        <p14:creationId xmlns:p14="http://schemas.microsoft.com/office/powerpoint/2010/main" val="349814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os estudiantes de ciencias trabajando en laboratorio en la escuela ...">
            <a:extLst>
              <a:ext uri="{FF2B5EF4-FFF2-40B4-BE49-F238E27FC236}">
                <a16:creationId xmlns:a16="http://schemas.microsoft.com/office/drawing/2014/main" id="{845FF765-36A2-2605-E334-1AF560338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FE2DA7-3016-FE90-7B3D-6E6A7C830789}"/>
              </a:ext>
            </a:extLst>
          </p:cNvPr>
          <p:cNvSpPr/>
          <p:nvPr/>
        </p:nvSpPr>
        <p:spPr>
          <a:xfrm>
            <a:off x="2842667" y="1290935"/>
            <a:ext cx="6101307" cy="2800767"/>
          </a:xfrm>
          <a:prstGeom prst="rect">
            <a:avLst/>
          </a:prstGeom>
          <a:noFill/>
          <a:scene3d>
            <a:camera prst="orthographicFront"/>
            <a:lightRig rig="threePt" dir="t"/>
          </a:scene3d>
          <a:sp3d>
            <a:bevelT prst="angle"/>
          </a:sp3d>
        </p:spPr>
        <p:txBody>
          <a:bodyPr wrap="square" lIns="91440" tIns="45720" rIns="91440" bIns="45720">
            <a:spAutoFit/>
          </a:bodyPr>
          <a:lstStyle/>
          <a:p>
            <a:pPr algn="ctr"/>
            <a:r>
              <a:rPr lang="en-US" sz="8800" b="1">
                <a:ln w="0"/>
                <a:solidFill>
                  <a:schemeClr val="accent4">
                    <a:lumMod val="60000"/>
                    <a:lumOff val="40000"/>
                  </a:schemeClr>
                </a:solidFill>
                <a:effectLst>
                  <a:reflection blurRad="6350" stA="53000" endA="300" endPos="35500" dir="5400000" sy="-90000" algn="bl" rotWithShape="0"/>
                </a:effectLst>
              </a:rPr>
              <a:t>Bé làm</a:t>
            </a:r>
          </a:p>
          <a:p>
            <a:pPr algn="ctr"/>
            <a:r>
              <a:rPr lang="en-US" sz="8800" b="1">
                <a:ln w="0"/>
                <a:solidFill>
                  <a:schemeClr val="accent4">
                    <a:lumMod val="60000"/>
                    <a:lumOff val="40000"/>
                  </a:schemeClr>
                </a:solidFill>
                <a:effectLst>
                  <a:reflection blurRad="6350" stA="53000" endA="300" endPos="35500" dir="5400000" sy="-90000" algn="bl" rotWithShape="0"/>
                </a:effectLst>
              </a:rPr>
              <a:t> thí nghiệm</a:t>
            </a:r>
            <a:endParaRPr lang="en-US" sz="8800" b="1" cap="none" spc="0">
              <a:ln w="0"/>
              <a:solidFill>
                <a:schemeClr val="accent4">
                  <a:lumMod val="60000"/>
                  <a:lumOff val="40000"/>
                </a:schemeClr>
              </a:solidFill>
              <a:effectLst>
                <a:reflection blurRad="6350" stA="53000" endA="300" endPos="35500" dir="5400000" sy="-90000" algn="bl" rotWithShape="0"/>
              </a:effectLst>
            </a:endParaRPr>
          </a:p>
        </p:txBody>
      </p:sp>
      <p:pic>
        <p:nvPicPr>
          <p:cNvPr id="2" name="NHẠC NHẸ NHHANGF">
            <a:hlinkClick r:id="" action="ppaction://media"/>
            <a:extLst>
              <a:ext uri="{FF2B5EF4-FFF2-40B4-BE49-F238E27FC236}">
                <a16:creationId xmlns:a16="http://schemas.microsoft.com/office/drawing/2014/main" id="{25C22BCC-BCFE-B487-38F1-8D8DE628A4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68067" y="1524000"/>
            <a:ext cx="609600" cy="609600"/>
          </a:xfrm>
          <a:prstGeom prst="rect">
            <a:avLst/>
          </a:prstGeom>
        </p:spPr>
      </p:pic>
    </p:spTree>
    <p:extLst>
      <p:ext uri="{BB962C8B-B14F-4D97-AF65-F5344CB8AC3E}">
        <p14:creationId xmlns:p14="http://schemas.microsoft.com/office/powerpoint/2010/main" val="19473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nền Nền Powerpoint Màu Xanh Lá Cây, Nền Powerpoint, Nền Xanh ...">
            <a:extLst>
              <a:ext uri="{FF2B5EF4-FFF2-40B4-BE49-F238E27FC236}">
                <a16:creationId xmlns:a16="http://schemas.microsoft.com/office/drawing/2014/main" id="{EF17A899-F971-F0FB-DD8A-A89D9D863E05}"/>
              </a:ext>
            </a:extLst>
          </p:cNvPr>
          <p:cNvSpPr>
            <a:spLocks noChangeAspect="1" noChangeArrowheads="1"/>
          </p:cNvSpPr>
          <p:nvPr/>
        </p:nvSpPr>
        <p:spPr bwMode="auto">
          <a:xfrm>
            <a:off x="3285067" y="618067"/>
            <a:ext cx="2963333" cy="29633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E47E895-E33F-C3CD-E06B-2848497857C5}"/>
              </a:ext>
            </a:extLst>
          </p:cNvPr>
          <p:cNvPicPr>
            <a:picLocks noChangeAspect="1"/>
          </p:cNvPicPr>
          <p:nvPr/>
        </p:nvPicPr>
        <p:blipFill>
          <a:blip r:embed="rId2"/>
          <a:stretch>
            <a:fillRect/>
          </a:stretch>
        </p:blipFill>
        <p:spPr>
          <a:xfrm>
            <a:off x="-19050" y="0"/>
            <a:ext cx="12192000" cy="6858000"/>
          </a:xfrm>
          <a:prstGeom prst="rect">
            <a:avLst/>
          </a:prstGeom>
        </p:spPr>
      </p:pic>
      <p:pic>
        <p:nvPicPr>
          <p:cNvPr id="1030" name="Picture 6" descr="Lab Azul Sticker by Dj. Surda">
            <a:extLst>
              <a:ext uri="{FF2B5EF4-FFF2-40B4-BE49-F238E27FC236}">
                <a16:creationId xmlns:a16="http://schemas.microsoft.com/office/drawing/2014/main" id="{631F261B-155B-642D-18AD-4DE0761A9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43305">
            <a:off x="8944960" y="-1300919"/>
            <a:ext cx="2768095" cy="38379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sk Work Hard Sticker by Merck Life Science Taiwan">
            <a:extLst>
              <a:ext uri="{FF2B5EF4-FFF2-40B4-BE49-F238E27FC236}">
                <a16:creationId xmlns:a16="http://schemas.microsoft.com/office/drawing/2014/main" id="{172C6938-31FD-D99C-492F-CEC47231D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0924" y="2034268"/>
            <a:ext cx="325755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xperimenting Yeah Yeah Sticker by Pudgy Penguins">
            <a:extLst>
              <a:ext uri="{FF2B5EF4-FFF2-40B4-BE49-F238E27FC236}">
                <a16:creationId xmlns:a16="http://schemas.microsoft.com/office/drawing/2014/main" id="{FB90E0F9-2CCB-BF4B-B18B-E91E69F540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64" y="2210795"/>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chool Steam Sticker by KiwiCo">
            <a:extLst>
              <a:ext uri="{FF2B5EF4-FFF2-40B4-BE49-F238E27FC236}">
                <a16:creationId xmlns:a16="http://schemas.microsoft.com/office/drawing/2014/main" id="{780EE421-714B-C387-7EB6-E427BE832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7047">
            <a:off x="-123567" y="-629712"/>
            <a:ext cx="3761317" cy="376131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eace butterfly Sticker">
            <a:extLst>
              <a:ext uri="{FF2B5EF4-FFF2-40B4-BE49-F238E27FC236}">
                <a16:creationId xmlns:a16="http://schemas.microsoft.com/office/drawing/2014/main" id="{F17485F6-6BC8-A7D1-62EA-6526127234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4213" y="4406062"/>
            <a:ext cx="3125187" cy="241928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eace butterfly Sticker">
            <a:extLst>
              <a:ext uri="{FF2B5EF4-FFF2-40B4-BE49-F238E27FC236}">
                <a16:creationId xmlns:a16="http://schemas.microsoft.com/office/drawing/2014/main" id="{BCAAD2E5-F134-CA41-2C07-89856C3D0A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7699" y="4457700"/>
            <a:ext cx="3049009" cy="236764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eace butterfly Sticker">
            <a:extLst>
              <a:ext uri="{FF2B5EF4-FFF2-40B4-BE49-F238E27FC236}">
                <a16:creationId xmlns:a16="http://schemas.microsoft.com/office/drawing/2014/main" id="{EEFA85F9-4DBF-942C-93BF-37FE3838CE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1185" y="4536668"/>
            <a:ext cx="3177827" cy="22886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E4E6656-B6DA-EA08-5EAE-63B84D41D10A}"/>
              </a:ext>
            </a:extLst>
          </p:cNvPr>
          <p:cNvGrpSpPr/>
          <p:nvPr/>
        </p:nvGrpSpPr>
        <p:grpSpPr>
          <a:xfrm>
            <a:off x="3680169" y="1722975"/>
            <a:ext cx="5365925" cy="2963333"/>
            <a:chOff x="4327700" y="1722996"/>
            <a:chExt cx="4572000" cy="2530475"/>
          </a:xfrm>
        </p:grpSpPr>
        <p:sp>
          <p:nvSpPr>
            <p:cNvPr id="6" name="Cloud 5">
              <a:extLst>
                <a:ext uri="{FF2B5EF4-FFF2-40B4-BE49-F238E27FC236}">
                  <a16:creationId xmlns:a16="http://schemas.microsoft.com/office/drawing/2014/main" id="{48BCE84B-699D-DE39-017F-33EC25DEF16B}"/>
                </a:ext>
              </a:extLst>
            </p:cNvPr>
            <p:cNvSpPr/>
            <p:nvPr/>
          </p:nvSpPr>
          <p:spPr>
            <a:xfrm>
              <a:off x="4327700" y="1722996"/>
              <a:ext cx="4572000" cy="2530475"/>
            </a:xfrm>
            <a:prstGeom prst="cloud">
              <a:avLst/>
            </a:prstGeom>
            <a:solidFill>
              <a:schemeClr val="accent1">
                <a:alpha val="50000"/>
              </a:schemeClr>
            </a:solidFill>
            <a:ln>
              <a:noFill/>
            </a:ln>
            <a:scene3d>
              <a:camera prst="orthographicFront"/>
              <a:lightRig rig="threePt" dir="t"/>
            </a:scene3d>
            <a:sp3d>
              <a:bevelT w="114300" prst="hardEdge"/>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850C9E1-56C6-22F3-577B-DF21CCEBECC5}"/>
                </a:ext>
              </a:extLst>
            </p:cNvPr>
            <p:cNvSpPr/>
            <p:nvPr/>
          </p:nvSpPr>
          <p:spPr>
            <a:xfrm>
              <a:off x="4916193" y="2326515"/>
              <a:ext cx="3235920" cy="1340378"/>
            </a:xfrm>
            <a:prstGeom prst="rect">
              <a:avLst/>
            </a:prstGeom>
            <a:noFill/>
          </p:spPr>
          <p:txBody>
            <a:bodyPr wrap="none" lIns="91440" tIns="45720" rIns="91440" bIns="45720">
              <a:spAutoFit/>
            </a:bodyPr>
            <a:lstStyle/>
            <a:p>
              <a:pPr algn="ctr"/>
              <a:r>
                <a:rPr lang="en-US" sz="9600" b="1" cap="none" spc="0">
                  <a:ln w="22225">
                    <a:solidFill>
                      <a:schemeClr val="accent2"/>
                    </a:solidFill>
                    <a:prstDash val="solid"/>
                  </a:ln>
                  <a:solidFill>
                    <a:srgbClr val="FF5050"/>
                  </a:solidFill>
                  <a:effectLst/>
                </a:rPr>
                <a:t>C</a:t>
              </a:r>
              <a:r>
                <a:rPr lang="en-US" sz="9600" b="1" cap="none" spc="0">
                  <a:ln w="22225">
                    <a:solidFill>
                      <a:schemeClr val="accent2"/>
                    </a:solidFill>
                    <a:prstDash val="solid"/>
                  </a:ln>
                  <a:solidFill>
                    <a:srgbClr val="FFFF00"/>
                  </a:solidFill>
                  <a:effectLst/>
                </a:rPr>
                <a:t>h</a:t>
              </a:r>
              <a:r>
                <a:rPr lang="en-US" sz="9600" b="1" cap="none" spc="0">
                  <a:ln w="22225">
                    <a:solidFill>
                      <a:schemeClr val="accent2"/>
                    </a:solidFill>
                    <a:prstDash val="solid"/>
                  </a:ln>
                  <a:solidFill>
                    <a:srgbClr val="00B050"/>
                  </a:solidFill>
                  <a:effectLst/>
                </a:rPr>
                <a:t>i</a:t>
              </a:r>
              <a:r>
                <a:rPr lang="en-US" sz="9600" b="1" cap="none" spc="0">
                  <a:ln w="22225">
                    <a:solidFill>
                      <a:schemeClr val="accent2"/>
                    </a:solidFill>
                    <a:prstDash val="solid"/>
                  </a:ln>
                  <a:solidFill>
                    <a:srgbClr val="7030A0"/>
                  </a:solidFill>
                  <a:effectLst/>
                </a:rPr>
                <a:t>a</a:t>
              </a:r>
              <a:r>
                <a:rPr lang="en-US" sz="9600" b="1" cap="none" spc="0">
                  <a:ln w="22225">
                    <a:solidFill>
                      <a:schemeClr val="accent2"/>
                    </a:solidFill>
                    <a:prstDash val="solid"/>
                  </a:ln>
                  <a:solidFill>
                    <a:srgbClr val="FF5050"/>
                  </a:solidFill>
                  <a:effectLst/>
                </a:rPr>
                <a:t> </a:t>
              </a:r>
              <a:r>
                <a:rPr lang="en-US" sz="9600" b="1" cap="none" spc="0">
                  <a:ln w="22225">
                    <a:solidFill>
                      <a:schemeClr val="accent2"/>
                    </a:solidFill>
                    <a:prstDash val="solid"/>
                  </a:ln>
                  <a:solidFill>
                    <a:schemeClr val="accent4">
                      <a:lumMod val="20000"/>
                      <a:lumOff val="80000"/>
                    </a:schemeClr>
                  </a:solidFill>
                  <a:effectLst/>
                </a:rPr>
                <a:t>s</a:t>
              </a:r>
              <a:r>
                <a:rPr lang="en-US" sz="9600" b="1" cap="none" spc="0">
                  <a:ln w="22225">
                    <a:solidFill>
                      <a:schemeClr val="accent2"/>
                    </a:solidFill>
                    <a:prstDash val="solid"/>
                  </a:ln>
                  <a:solidFill>
                    <a:schemeClr val="accent6">
                      <a:lumMod val="60000"/>
                      <a:lumOff val="40000"/>
                    </a:schemeClr>
                  </a:solidFill>
                  <a:effectLst/>
                </a:rPr>
                <a:t>ẻ</a:t>
              </a:r>
            </a:p>
          </p:txBody>
        </p:sp>
      </p:grpSp>
      <p:pic>
        <p:nvPicPr>
          <p:cNvPr id="1028" name="Picture 4" descr="Lab Chemistry Sticker by humnutrition">
            <a:extLst>
              <a:ext uri="{FF2B5EF4-FFF2-40B4-BE49-F238E27FC236}">
                <a16:creationId xmlns:a16="http://schemas.microsoft.com/office/drawing/2014/main" id="{373BAA5A-E283-B1F7-44C3-A30B6FBBDB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4164013">
            <a:off x="7782663" y="1526330"/>
            <a:ext cx="1097577" cy="166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192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54321" y="2471864"/>
            <a:ext cx="3860088" cy="2535019"/>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0" y="3476624"/>
            <a:ext cx="4314092" cy="3381375"/>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0" y="1"/>
            <a:ext cx="4314092" cy="3602182"/>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7914409" y="-1"/>
            <a:ext cx="4277591" cy="3352801"/>
          </a:xfrm>
          <a:prstGeom prst="rect">
            <a:avLst/>
          </a:prstGeom>
          <a:ln>
            <a:noFill/>
          </a:ln>
          <a:effectLst>
            <a:softEdge rad="112500"/>
          </a:effectLst>
        </p:spPr>
      </p:pic>
      <p:pic>
        <p:nvPicPr>
          <p:cNvPr id="7" name="Picture 6"/>
          <p:cNvPicPr>
            <a:picLocks noChangeAspect="1"/>
          </p:cNvPicPr>
          <p:nvPr/>
        </p:nvPicPr>
        <p:blipFill rotWithShape="1">
          <a:blip r:embed="rId6"/>
          <a:srcRect l="7432" t="8407" r="6335" b="13123"/>
          <a:stretch/>
        </p:blipFill>
        <p:spPr>
          <a:xfrm>
            <a:off x="4314092" y="207818"/>
            <a:ext cx="3600317" cy="2264046"/>
          </a:xfrm>
          <a:prstGeom prst="rect">
            <a:avLst/>
          </a:prstGeom>
        </p:spPr>
      </p:pic>
      <p:pic>
        <p:nvPicPr>
          <p:cNvPr id="8" name="Picture 7"/>
          <p:cNvPicPr>
            <a:picLocks noChangeAspect="1"/>
          </p:cNvPicPr>
          <p:nvPr/>
        </p:nvPicPr>
        <p:blipFill>
          <a:blip r:embed="rId7"/>
          <a:stretch>
            <a:fillRect/>
          </a:stretch>
        </p:blipFill>
        <p:spPr>
          <a:xfrm>
            <a:off x="7914409" y="3352800"/>
            <a:ext cx="4277591" cy="3362543"/>
          </a:xfrm>
          <a:prstGeom prst="rect">
            <a:avLst/>
          </a:prstGeom>
        </p:spPr>
      </p:pic>
      <p:pic>
        <p:nvPicPr>
          <p:cNvPr id="9" name="Picture 8"/>
          <p:cNvPicPr>
            <a:picLocks noChangeAspect="1"/>
          </p:cNvPicPr>
          <p:nvPr/>
        </p:nvPicPr>
        <p:blipFill>
          <a:blip r:embed="rId8"/>
          <a:stretch>
            <a:fillRect/>
          </a:stretch>
        </p:blipFill>
        <p:spPr>
          <a:xfrm>
            <a:off x="4054322" y="4606944"/>
            <a:ext cx="4050588" cy="2251056"/>
          </a:xfrm>
          <a:prstGeom prst="rect">
            <a:avLst/>
          </a:prstGeom>
          <a:ln>
            <a:noFill/>
          </a:ln>
          <a:effectLst>
            <a:softEdge rad="112500"/>
          </a:effectLst>
        </p:spPr>
      </p:pic>
      <p:pic>
        <p:nvPicPr>
          <p:cNvPr id="4" name="Picture 3">
            <a:extLst>
              <a:ext uri="{FF2B5EF4-FFF2-40B4-BE49-F238E27FC236}">
                <a16:creationId xmlns:a16="http://schemas.microsoft.com/office/drawing/2014/main" id="{A9468431-EDE6-2055-83A7-F7DBC797212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59062" y1="37656" x2="74427" y2="37656"/>
                        <a14:backgroundMark x1="74427" y1="37656" x2="84688" y2="37031"/>
                        <a14:backgroundMark x1="84688" y1="37031" x2="84740" y2="37109"/>
                        <a14:backgroundMark x1="60104" y1="38750" x2="68958" y2="52500"/>
                        <a14:backgroundMark x1="68958" y1="52500" x2="69531" y2="63906"/>
                        <a14:backgroundMark x1="72396" y1="36953" x2="69271" y2="20938"/>
                        <a14:backgroundMark x1="69271" y1="20938" x2="68958" y2="20313"/>
                        <a14:backgroundMark x1="28229" y1="47656" x2="40000" y2="34141"/>
                        <a14:backgroundMark x1="40000" y1="34141" x2="50313" y2="31016"/>
                        <a14:backgroundMark x1="50313" y1="31016" x2="56719" y2="33594"/>
                        <a14:backgroundMark x1="56719" y1="33594" x2="54792" y2="21406"/>
                        <a14:backgroundMark x1="54792" y1="21406" x2="43281" y2="17969"/>
                        <a14:backgroundMark x1="43281" y1="17969" x2="34635" y2="22031"/>
                        <a14:backgroundMark x1="34635" y1="22031" x2="31979" y2="30391"/>
                        <a14:backgroundMark x1="31979" y1="30391" x2="35833" y2="35938"/>
                        <a14:backgroundMark x1="35833" y1="35938" x2="48594" y2="26953"/>
                        <a14:backgroundMark x1="48594" y1="26953" x2="44167" y2="10781"/>
                        <a14:backgroundMark x1="44167" y1="10781" x2="28333" y2="9063"/>
                        <a14:backgroundMark x1="28333" y1="9063" x2="26563" y2="20313"/>
                        <a14:backgroundMark x1="26563" y1="20313" x2="27396" y2="39688"/>
                        <a14:backgroundMark x1="27396" y1="39688" x2="29427" y2="46250"/>
                        <a14:backgroundMark x1="29427" y1="46250" x2="53229" y2="36094"/>
                        <a14:backgroundMark x1="53229" y1="36094" x2="58229" y2="37813"/>
                      </a14:backgroundRemoval>
                    </a14:imgEffect>
                  </a14:imgLayer>
                </a14:imgProps>
              </a:ext>
            </a:extLst>
          </a:blip>
          <a:srcRect l="27593" t="37813" r="31944" b="9244"/>
          <a:stretch>
            <a:fillRect/>
          </a:stretch>
        </p:blipFill>
        <p:spPr>
          <a:xfrm>
            <a:off x="3067051" y="5389949"/>
            <a:ext cx="1133474" cy="952559"/>
          </a:xfrm>
          <a:prstGeom prst="rect">
            <a:avLst/>
          </a:prstGeom>
        </p:spPr>
      </p:pic>
    </p:spTree>
    <p:extLst>
      <p:ext uri="{BB962C8B-B14F-4D97-AF65-F5344CB8AC3E}">
        <p14:creationId xmlns:p14="http://schemas.microsoft.com/office/powerpoint/2010/main" val="158357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057" y="0"/>
            <a:ext cx="12193057" cy="6858594"/>
          </a:xfrm>
          <a:prstGeom prst="rect">
            <a:avLst/>
          </a:prstGeom>
        </p:spPr>
      </p:pic>
      <p:pic>
        <p:nvPicPr>
          <p:cNvPr id="7170" name="Picture 2" descr="Hình dán chú chó Corgi xứ Wales ngạc nhiên của Lazy Corg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1224" y="3976630"/>
            <a:ext cx="3992050" cy="341159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tudying Welsh Corgi Sticker by Lazy Corg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724899" y="3162298"/>
            <a:ext cx="4225925" cy="422592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823358" y="2003"/>
            <a:ext cx="8452097" cy="6320590"/>
            <a:chOff x="1823358" y="2003"/>
            <a:chExt cx="8452097" cy="6320590"/>
          </a:xfrm>
        </p:grpSpPr>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backgroundRemoval t="1220" b="89431" l="0" r="99425"/>
                      </a14:imgEffect>
                    </a14:imgLayer>
                  </a14:imgProps>
                </a:ext>
              </a:extLst>
            </a:blip>
            <a:stretch>
              <a:fillRect/>
            </a:stretch>
          </p:blipFill>
          <p:spPr>
            <a:xfrm rot="732707">
              <a:off x="1823358" y="2003"/>
              <a:ext cx="8452097" cy="6320590"/>
            </a:xfrm>
            <a:prstGeom prst="rect">
              <a:avLst/>
            </a:prstGeom>
          </p:spPr>
        </p:pic>
        <p:sp>
          <p:nvSpPr>
            <p:cNvPr id="19" name="Rectangle 18"/>
            <p:cNvSpPr/>
            <p:nvPr/>
          </p:nvSpPr>
          <p:spPr>
            <a:xfrm>
              <a:off x="2871230" y="3428703"/>
              <a:ext cx="6834244" cy="1031002"/>
            </a:xfrm>
            <a:prstGeom prst="rect">
              <a:avLst/>
            </a:prstGeom>
            <a:noFill/>
            <a:effectLst>
              <a:glow rad="228600">
                <a:schemeClr val="accent3">
                  <a:satMod val="175000"/>
                  <a:alpha val="40000"/>
                </a:schemeClr>
              </a:glow>
            </a:effectLst>
            <a:scene3d>
              <a:camera prst="orthographicFront"/>
              <a:lightRig rig="threePt" dir="t"/>
            </a:scene3d>
            <a:sp3d>
              <a:bevelT prst="relaxedInset"/>
            </a:sp3d>
          </p:spPr>
          <p:txBody>
            <a:bodyPr wrap="none" lIns="91440" tIns="45720" rIns="91440" bIns="45720">
              <a:prstTxWarp prst="textChevron">
                <a:avLst/>
              </a:prstTxWarp>
              <a:spAutoFit/>
            </a:bodyPr>
            <a:lstStyle/>
            <a:p>
              <a:pPr algn="ctr"/>
              <a:r>
                <a:rPr lang="vi-VN" sz="4000" b="1" cap="none" spc="0" dirty="0">
                  <a:ln w="6600">
                    <a:solidFill>
                      <a:schemeClr val="accent5">
                        <a:lumMod val="50000"/>
                      </a:schemeClr>
                    </a:solidFill>
                    <a:prstDash val="solid"/>
                  </a:ln>
                  <a:solidFill>
                    <a:srgbClr val="002060"/>
                  </a:solidFill>
                  <a:effectLst>
                    <a:outerShdw dist="38100" dir="2700000" algn="tl" rotWithShape="0">
                      <a:schemeClr val="accent2"/>
                    </a:outerShdw>
                  </a:effectLst>
                </a:rPr>
                <a:t>NHANH TAY NHANH MẮT</a:t>
              </a:r>
              <a:endParaRPr lang="en-US" sz="4000" b="1" cap="none" spc="0" dirty="0">
                <a:ln w="6600">
                  <a:solidFill>
                    <a:schemeClr val="accent5">
                      <a:lumMod val="50000"/>
                    </a:schemeClr>
                  </a:solidFill>
                  <a:prstDash val="solid"/>
                </a:ln>
                <a:solidFill>
                  <a:srgbClr val="002060"/>
                </a:solidFill>
                <a:effectLst>
                  <a:outerShdw dist="38100" dir="2700000" algn="tl" rotWithShape="0">
                    <a:schemeClr val="accent2"/>
                  </a:outerShdw>
                </a:effectLst>
              </a:endParaRPr>
            </a:p>
          </p:txBody>
        </p:sp>
        <p:sp>
          <p:nvSpPr>
            <p:cNvPr id="24" name="TextBox 23"/>
            <p:cNvSpPr txBox="1"/>
            <p:nvPr/>
          </p:nvSpPr>
          <p:spPr>
            <a:xfrm>
              <a:off x="4597932" y="1867211"/>
              <a:ext cx="2902950" cy="1256810"/>
            </a:xfrm>
            <a:prstGeom prst="rect">
              <a:avLst/>
            </a:prstGeom>
            <a:noFill/>
          </p:spPr>
          <p:txBody>
            <a:bodyPr wrap="square" rtlCol="0">
              <a:prstTxWarp prst="textTriangle">
                <a:avLst/>
              </a:prstTxWarp>
              <a:spAutoFit/>
            </a:bodyPr>
            <a:lstStyle/>
            <a:p>
              <a:r>
                <a:rPr lang="vi-VN" sz="2800" b="1" dirty="0">
                  <a:solidFill>
                    <a:srgbClr val="C00000"/>
                  </a:solidFill>
                  <a:effectLst>
                    <a:outerShdw blurRad="38100" dist="38100" dir="2700000" algn="tl">
                      <a:srgbClr val="000000">
                        <a:alpha val="43137"/>
                      </a:srgbClr>
                    </a:outerShdw>
                  </a:effectLst>
                </a:rPr>
                <a:t>Tr</a:t>
              </a:r>
              <a:r>
                <a:rPr lang="vi-VN" sz="3200" b="1" dirty="0">
                  <a:solidFill>
                    <a:srgbClr val="C00000"/>
                  </a:solidFill>
                  <a:effectLst>
                    <a:outerShdw blurRad="38100" dist="38100" dir="2700000" algn="tl">
                      <a:srgbClr val="000000">
                        <a:alpha val="43137"/>
                      </a:srgbClr>
                    </a:outerShdw>
                  </a:effectLst>
                </a:rPr>
                <a:t>ò</a:t>
              </a:r>
              <a:r>
                <a:rPr lang="vi-VN" sz="2800" b="1" dirty="0">
                  <a:solidFill>
                    <a:srgbClr val="C00000"/>
                  </a:solidFill>
                  <a:effectLst>
                    <a:outerShdw blurRad="38100" dist="38100" dir="2700000" algn="tl">
                      <a:srgbClr val="000000">
                        <a:alpha val="43137"/>
                      </a:srgbClr>
                    </a:outerShdw>
                  </a:effectLst>
                </a:rPr>
                <a:t> </a:t>
              </a:r>
              <a:r>
                <a:rPr lang="vi-VN" sz="2400" b="1" dirty="0">
                  <a:solidFill>
                    <a:srgbClr val="C00000"/>
                  </a:solidFill>
                  <a:effectLst>
                    <a:outerShdw blurRad="38100" dist="38100" dir="2700000" algn="tl">
                      <a:srgbClr val="000000">
                        <a:alpha val="43137"/>
                      </a:srgbClr>
                    </a:outerShdw>
                  </a:effectLst>
                </a:rPr>
                <a:t>C</a:t>
              </a:r>
              <a:r>
                <a:rPr lang="vi-VN" sz="2800" b="1" dirty="0">
                  <a:solidFill>
                    <a:srgbClr val="C00000"/>
                  </a:solidFill>
                  <a:effectLst>
                    <a:outerShdw blurRad="38100" dist="38100" dir="2700000" algn="tl">
                      <a:srgbClr val="000000">
                        <a:alpha val="43137"/>
                      </a:srgbClr>
                    </a:outerShdw>
                  </a:effectLst>
                </a:rPr>
                <a:t>hơi</a:t>
              </a:r>
              <a:endParaRPr lang="en-US" sz="3200" b="1" dirty="0">
                <a:solidFill>
                  <a:srgbClr val="C00000"/>
                </a:solidFill>
                <a:effectLst>
                  <a:outerShdw blurRad="38100" dist="38100" dir="2700000" algn="tl">
                    <a:srgbClr val="000000">
                      <a:alpha val="43137"/>
                    </a:srgbClr>
                  </a:outerShdw>
                </a:effectLst>
              </a:endParaRPr>
            </a:p>
          </p:txBody>
        </p:sp>
      </p:grpSp>
      <p:pic>
        <p:nvPicPr>
          <p:cNvPr id="1028" name="Picture 4" descr="Always Sunny Summer Sticker by Nutmeg and Arlo"/>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995536" y="-154076"/>
            <a:ext cx="3260017" cy="3052555"/>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CHƠI TRÒ CHƠI">
            <a:hlinkClick r:id="" action="ppaction://media"/>
            <a:extLst>
              <a:ext uri="{FF2B5EF4-FFF2-40B4-BE49-F238E27FC236}">
                <a16:creationId xmlns:a16="http://schemas.microsoft.com/office/drawing/2014/main" id="{2B30FB75-E273-2D16-8488-B79B8C18CB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4086" y="596660"/>
            <a:ext cx="609600" cy="609600"/>
          </a:xfrm>
          <a:prstGeom prst="rect">
            <a:avLst/>
          </a:prstGeom>
        </p:spPr>
      </p:pic>
    </p:spTree>
    <p:extLst>
      <p:ext uri="{BB962C8B-B14F-4D97-AF65-F5344CB8AC3E}">
        <p14:creationId xmlns:p14="http://schemas.microsoft.com/office/powerpoint/2010/main" val="58459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827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67604" y="11060"/>
            <a:ext cx="12359604" cy="6943723"/>
            <a:chOff x="-167604" y="0"/>
            <a:chExt cx="12359604" cy="6943723"/>
          </a:xfrm>
        </p:grpSpPr>
        <p:grpSp>
          <p:nvGrpSpPr>
            <p:cNvPr id="17" name="Group 16"/>
            <p:cNvGrpSpPr/>
            <p:nvPr/>
          </p:nvGrpSpPr>
          <p:grpSpPr>
            <a:xfrm>
              <a:off x="0" y="0"/>
              <a:ext cx="12192000" cy="6915151"/>
              <a:chOff x="3258701" y="-2507839"/>
              <a:chExt cx="12192000" cy="6915151"/>
            </a:xfrm>
          </p:grpSpPr>
          <p:pic>
            <p:nvPicPr>
              <p:cNvPr id="6" name="Picture 5"/>
              <p:cNvPicPr>
                <a:picLocks noChangeAspect="1"/>
              </p:cNvPicPr>
              <p:nvPr/>
            </p:nvPicPr>
            <p:blipFill>
              <a:blip r:embed="rId2"/>
              <a:stretch>
                <a:fillRect/>
              </a:stretch>
            </p:blipFill>
            <p:spPr>
              <a:xfrm>
                <a:off x="3258701" y="-2507839"/>
                <a:ext cx="12192000" cy="6915151"/>
              </a:xfrm>
              <a:prstGeom prst="rect">
                <a:avLst/>
              </a:prstGeom>
            </p:spPr>
          </p:pic>
          <p:sp>
            <p:nvSpPr>
              <p:cNvPr id="13" name="TextBox 12"/>
              <p:cNvSpPr txBox="1"/>
              <p:nvPr/>
            </p:nvSpPr>
            <p:spPr>
              <a:xfrm>
                <a:off x="6927591" y="-2146200"/>
                <a:ext cx="4610100" cy="707886"/>
              </a:xfrm>
              <a:prstGeom prst="rect">
                <a:avLst/>
              </a:prstGeom>
              <a:noFill/>
            </p:spPr>
            <p:txBody>
              <a:bodyPr wrap="square" rtlCol="0">
                <a:spAutoFit/>
              </a:bodyPr>
              <a:lstStyle/>
              <a:p>
                <a:r>
                  <a:rPr lang="vi-VN" sz="2000" dirty="0"/>
                  <a:t>ỦY BAN NHÂN DÂN XÃ XUÂN HƯNG</a:t>
                </a:r>
              </a:p>
              <a:p>
                <a:r>
                  <a:rPr lang="vi-VN" sz="2000" dirty="0"/>
                  <a:t>   TRƯỜNG MẦM NON XUÂN VINH</a:t>
                </a:r>
                <a:endParaRPr lang="en-US" sz="2000" dirty="0"/>
              </a:p>
            </p:txBody>
          </p:sp>
          <p:cxnSp>
            <p:nvCxnSpPr>
              <p:cNvPr id="15" name="Straight Connector 14"/>
              <p:cNvCxnSpPr/>
              <p:nvPr/>
            </p:nvCxnSpPr>
            <p:spPr>
              <a:xfrm>
                <a:off x="7668776" y="-1438314"/>
                <a:ext cx="3371850" cy="0"/>
              </a:xfrm>
              <a:prstGeom prst="line">
                <a:avLst/>
              </a:prstGeom>
            </p:spPr>
            <p:style>
              <a:lnRef idx="1">
                <a:schemeClr val="dk1"/>
              </a:lnRef>
              <a:fillRef idx="0">
                <a:schemeClr val="dk1"/>
              </a:fillRef>
              <a:effectRef idx="0">
                <a:schemeClr val="dk1"/>
              </a:effectRef>
              <a:fontRef idx="minor">
                <a:schemeClr val="tx1"/>
              </a:fontRef>
            </p:style>
          </p:cxnSp>
        </p:gr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357" b="98548" l="3886" r="96114">
                          <a14:foregroundMark x1="57772" y1="26349" x2="57772" y2="26349"/>
                          <a14:foregroundMark x1="41192" y1="28008" x2="36010" y2="28008"/>
                          <a14:foregroundMark x1="58290" y1="27178" x2="60881" y2="23444"/>
                          <a14:foregroundMark x1="51036" y1="92739" x2="51036" y2="98548"/>
                          <a14:foregroundMark x1="10104" y1="55394" x2="11140" y2="45021"/>
                          <a14:foregroundMark x1="90415" y1="50000" x2="85751" y2="39212"/>
                          <a14:backgroundMark x1="53627" y1="83195" x2="53627" y2="83195"/>
                        </a14:backgroundRemoval>
                      </a14:imgEffect>
                    </a14:imgLayer>
                  </a14:imgProps>
                </a:ext>
              </a:extLst>
            </a:blip>
            <a:stretch>
              <a:fillRect/>
            </a:stretch>
          </p:blipFill>
          <p:spPr>
            <a:xfrm>
              <a:off x="-167604" y="3295910"/>
              <a:ext cx="2921278" cy="3647813"/>
            </a:xfrm>
            <a:prstGeom prst="rect">
              <a:avLst/>
            </a:prstGeom>
          </p:spPr>
        </p:pic>
        <p:sp>
          <p:nvSpPr>
            <p:cNvPr id="18" name="TextBox 17"/>
            <p:cNvSpPr txBox="1"/>
            <p:nvPr/>
          </p:nvSpPr>
          <p:spPr>
            <a:xfrm>
              <a:off x="3215790" y="2197298"/>
              <a:ext cx="6237926" cy="2492990"/>
            </a:xfrm>
            <a:prstGeom prst="rect">
              <a:avLst/>
            </a:prstGeom>
            <a:noFill/>
          </p:spPr>
          <p:txBody>
            <a:bodyPr wrap="square" rtlCol="0">
              <a:spAutoFit/>
            </a:bodyPr>
            <a:lstStyle/>
            <a:p>
              <a:r>
                <a:rPr lang="vi-VN" dirty="0"/>
                <a:t> </a:t>
              </a:r>
              <a:r>
                <a:rPr lang="vi-VN" sz="2600" dirty="0">
                  <a:latin typeface="+mj-lt"/>
                </a:rPr>
                <a:t>Hoạt động: Khám phá khoa học</a:t>
              </a:r>
            </a:p>
            <a:p>
              <a:r>
                <a:rPr lang="vi-VN" sz="2600" dirty="0">
                  <a:latin typeface="+mj-lt"/>
                </a:rPr>
                <a:t> Tên hoạt động:” </a:t>
              </a:r>
              <a:r>
                <a:rPr lang="vi-VN" sz="2600" i="1" dirty="0">
                  <a:effectLst>
                    <a:outerShdw blurRad="38100" dist="38100" dir="2700000" algn="tl">
                      <a:srgbClr val="000000">
                        <a:alpha val="43137"/>
                      </a:srgbClr>
                    </a:outerShdw>
                  </a:effectLst>
                  <a:latin typeface="+mj-lt"/>
                </a:rPr>
                <a:t>Sự kì diệu của bắp cải tím</a:t>
              </a:r>
              <a:r>
                <a:rPr lang="vi-VN" sz="2600" dirty="0">
                  <a:latin typeface="+mj-lt"/>
                </a:rPr>
                <a:t>”</a:t>
              </a:r>
            </a:p>
            <a:p>
              <a:r>
                <a:rPr lang="vi-VN" sz="2600" dirty="0">
                  <a:latin typeface="+mj-lt"/>
                </a:rPr>
                <a:t> Đối tượng: Trẻ 4 – 5 tuổi</a:t>
              </a:r>
            </a:p>
            <a:p>
              <a:r>
                <a:rPr lang="vi-VN" sz="2600" dirty="0">
                  <a:latin typeface="+mj-lt"/>
                </a:rPr>
                <a:t> Thời gian: 25 -30 phút</a:t>
              </a:r>
            </a:p>
            <a:p>
              <a:r>
                <a:rPr lang="vi-VN" sz="2600" dirty="0">
                  <a:latin typeface="+mj-lt"/>
                </a:rPr>
                <a:t> Giáo viên thực hiện : </a:t>
              </a:r>
              <a:r>
                <a:rPr lang="vi-VN" sz="2600">
                  <a:latin typeface="+mj-lt"/>
                </a:rPr>
                <a:t>Trần </a:t>
              </a:r>
              <a:r>
                <a:rPr lang="en-US" sz="2600" b="1">
                  <a:latin typeface="+mj-lt"/>
                </a:rPr>
                <a:t>Thị Hiền</a:t>
              </a:r>
              <a:endParaRPr lang="vi-VN" sz="2600" b="1" dirty="0">
                <a:latin typeface="+mj-lt"/>
              </a:endParaRPr>
            </a:p>
            <a:p>
              <a:r>
                <a:rPr lang="vi-VN" sz="2600" dirty="0">
                  <a:latin typeface="+mj-lt"/>
                </a:rPr>
                <a:t>  </a:t>
              </a:r>
            </a:p>
          </p:txBody>
        </p:sp>
        <p:sp>
          <p:nvSpPr>
            <p:cNvPr id="25" name="Wave 24"/>
            <p:cNvSpPr/>
            <p:nvPr/>
          </p:nvSpPr>
          <p:spPr>
            <a:xfrm>
              <a:off x="4203141" y="5640191"/>
              <a:ext cx="4023363" cy="726461"/>
            </a:xfrm>
            <a:prstGeom prst="wave">
              <a:avLst/>
            </a:prstGeom>
            <a:noFill/>
            <a:ln w="9525" cap="flat" cmpd="sng" algn="ctr">
              <a:solidFill>
                <a:schemeClr val="tx2">
                  <a:lumMod val="75000"/>
                </a:schemeClr>
              </a:solidFill>
              <a:prstDash val="solid"/>
              <a:round/>
              <a:headEnd type="none" w="med" len="med"/>
              <a:tailEnd type="none" w="med" len="med"/>
            </a:ln>
            <a:scene3d>
              <a:camera prst="orthographicFront"/>
              <a:lightRig rig="threePt" dir="t"/>
            </a:scene3d>
            <a:sp3d>
              <a:bevelT prst="convex"/>
            </a:sp3d>
          </p:spPr>
          <p:style>
            <a:lnRef idx="0">
              <a:scrgbClr r="0" g="0" b="0"/>
            </a:lnRef>
            <a:fillRef idx="0">
              <a:scrgbClr r="0" g="0" b="0"/>
            </a:fillRef>
            <a:effectRef idx="0">
              <a:scrgbClr r="0" g="0" b="0"/>
            </a:effectRef>
            <a:fontRef idx="minor">
              <a:schemeClr val="accent2"/>
            </a:fontRef>
          </p:style>
          <p:txBody>
            <a:bodyPr rtlCol="0" anchor="ctr">
              <a:prstTxWarp prst="textWave1">
                <a:avLst/>
              </a:prstTxWarp>
            </a:bodyPr>
            <a:lstStyle/>
            <a:p>
              <a:pPr algn="ctr"/>
              <a:r>
                <a:rPr lang="vi-VN" sz="800" dirty="0">
                  <a:solidFill>
                    <a:srgbClr val="FF0000"/>
                  </a:solidFill>
                </a:rPr>
                <a:t>NĂM HỌC :2025-2026</a:t>
              </a:r>
              <a:endParaRPr lang="en-US" sz="800" dirty="0">
                <a:solidFill>
                  <a:srgbClr val="FF0000"/>
                </a:solidFill>
              </a:endParaRPr>
            </a:p>
          </p:txBody>
        </p:sp>
      </p:grpSp>
      <p:pic>
        <p:nvPicPr>
          <p:cNvPr id="2050" name="Picture 2" descr="Penguin Lab Sticker by Pudgy Penguins">
            <a:extLst>
              <a:ext uri="{FF2B5EF4-FFF2-40B4-BE49-F238E27FC236}">
                <a16:creationId xmlns:a16="http://schemas.microsoft.com/office/drawing/2014/main" id="{3177FA8B-03EC-A5C2-C0AF-F1C650F88F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4937" y="3397605"/>
            <a:ext cx="3449335" cy="34493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b Azul Sticker by Dj. Surda">
            <a:extLst>
              <a:ext uri="{FF2B5EF4-FFF2-40B4-BE49-F238E27FC236}">
                <a16:creationId xmlns:a16="http://schemas.microsoft.com/office/drawing/2014/main" id="{21B0DA10-C68E-3D02-05D8-BB9C2BCAF3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789531">
            <a:off x="90142" y="1893359"/>
            <a:ext cx="1256603" cy="16346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gic Bubbles Sticker">
            <a:extLst>
              <a:ext uri="{FF2B5EF4-FFF2-40B4-BE49-F238E27FC236}">
                <a16:creationId xmlns:a16="http://schemas.microsoft.com/office/drawing/2014/main" id="{EA440BDE-7BB1-78E6-4EC1-13DA2E2FC4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94519">
            <a:off x="-225229" y="220614"/>
            <a:ext cx="2043429" cy="204342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udy Owl Sticker by AGrader Learning Centre">
            <a:extLst>
              <a:ext uri="{FF2B5EF4-FFF2-40B4-BE49-F238E27FC236}">
                <a16:creationId xmlns:a16="http://schemas.microsoft.com/office/drawing/2014/main" id="{9E5203B2-592B-C40E-EF49-D09E2C371B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5656" y="11060"/>
            <a:ext cx="1790321" cy="179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14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xanh lá cute, dễ thương, đáng yêu cho điện tho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935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rot="20294329">
            <a:off x="10359607" y="-90823"/>
            <a:ext cx="2188654" cy="3777867"/>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9950" b="97332" l="10000" r="92917">
                        <a14:foregroundMark x1="67417" y1="72262" x2="72750" y2="90606"/>
                        <a14:backgroundMark x1="74333" y1="81156" x2="75333" y2="72151"/>
                        <a14:backgroundMark x1="69583" y1="80656" x2="67583" y2="71317"/>
                        <a14:backgroundMark x1="68583" y1="78988" x2="71583" y2="77988"/>
                      </a14:backgroundRemoval>
                    </a14:imgEffect>
                  </a14:imgLayer>
                </a14:imgProps>
              </a:ext>
            </a:extLst>
          </a:blip>
          <a:srcRect l="10195" t="42691" r="14914"/>
          <a:stretch/>
        </p:blipFill>
        <p:spPr>
          <a:xfrm>
            <a:off x="3256094" y="458650"/>
            <a:ext cx="5703380" cy="6591997"/>
          </a:xfrm>
          <a:prstGeom prst="rect">
            <a:avLst/>
          </a:prstGeom>
        </p:spPr>
      </p:pic>
      <p:pic>
        <p:nvPicPr>
          <p:cNvPr id="24" name="Picture 23"/>
          <p:cNvPicPr>
            <a:picLocks noChangeAspect="1"/>
          </p:cNvPicPr>
          <p:nvPr/>
        </p:nvPicPr>
        <p:blipFill rotWithShape="1">
          <a:blip r:embed="rId8"/>
          <a:srcRect t="23865" r="63085" b="39504"/>
          <a:stretch/>
        </p:blipFill>
        <p:spPr>
          <a:xfrm rot="158871">
            <a:off x="383974" y="5204881"/>
            <a:ext cx="1115625" cy="1117328"/>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35278" y1="70556" x2="30833" y2="25000"/>
                        <a14:foregroundMark x1="21944" y1="68889" x2="48056" y2="35556"/>
                        <a14:foregroundMark x1="24722" y1="51667" x2="20833" y2="39444"/>
                        <a14:foregroundMark x1="29167" y1="50556" x2="30278" y2="31111"/>
                        <a14:foregroundMark x1="14722" y1="19444" x2="16944" y2="33333"/>
                        <a14:foregroundMark x1="12500" y1="30000" x2="15278" y2="35000"/>
                        <a14:foregroundMark x1="60278" y1="39444" x2="78056" y2="46667"/>
                        <a14:foregroundMark x1="63056" y1="42222" x2="60833" y2="48889"/>
                        <a14:foregroundMark x1="65833" y1="38333" x2="75833" y2="40000"/>
                      </a14:backgroundRemoval>
                    </a14:imgEffect>
                  </a14:imgLayer>
                </a14:imgProps>
              </a:ext>
            </a:extLst>
          </a:blip>
          <a:stretch>
            <a:fillRect/>
          </a:stretch>
        </p:blipFill>
        <p:spPr>
          <a:xfrm>
            <a:off x="1524620" y="3334089"/>
            <a:ext cx="3429000" cy="3454763"/>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6667" l="1111" r="90000">
                        <a14:foregroundMark x1="30556" y1="47778" x2="26111" y2="71111"/>
                        <a14:foregroundMark x1="56111" y1="53333" x2="68333" y2="86111"/>
                        <a14:foregroundMark x1="11667" y1="64444" x2="36111" y2="52222"/>
                        <a14:foregroundMark x1="62778" y1="14444" x2="77778" y2="40000"/>
                        <a14:foregroundMark x1="62222" y1="84444" x2="62222" y2="84444"/>
                      </a14:backgroundRemoval>
                    </a14:imgEffect>
                  </a14:imgLayer>
                </a14:imgProps>
              </a:ext>
            </a:extLst>
          </a:blip>
          <a:srcRect l="7778" t="15555" r="50000" b="22223"/>
          <a:stretch/>
        </p:blipFill>
        <p:spPr>
          <a:xfrm rot="20394888">
            <a:off x="7147123" y="3376797"/>
            <a:ext cx="1390744" cy="1696209"/>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backgroundRemoval t="10000" b="90000" l="4167" r="90000">
                        <a14:foregroundMark x1="64917" y1="43500" x2="82750" y2="26333"/>
                      </a14:backgroundRemoval>
                    </a14:imgEffect>
                  </a14:imgLayer>
                </a14:imgProps>
              </a:ext>
            </a:extLst>
          </a:blip>
          <a:stretch>
            <a:fillRect/>
          </a:stretch>
        </p:blipFill>
        <p:spPr>
          <a:xfrm>
            <a:off x="8648419" y="3754649"/>
            <a:ext cx="3157407" cy="3181130"/>
          </a:xfrm>
          <a:prstGeom prst="rect">
            <a:avLst/>
          </a:prstGeom>
        </p:spPr>
      </p:pic>
      <p:pic>
        <p:nvPicPr>
          <p:cNvPr id="25" name="Picture 24"/>
          <p:cNvPicPr>
            <a:picLocks noChangeAspect="1"/>
          </p:cNvPicPr>
          <p:nvPr/>
        </p:nvPicPr>
        <p:blipFill>
          <a:blip r:embed="rId15">
            <a:extLst>
              <a:ext uri="{BEBA8EAE-BF5A-486C-A8C5-ECC9F3942E4B}">
                <a14:imgProps xmlns:a14="http://schemas.microsoft.com/office/drawing/2010/main">
                  <a14:imgLayer r:embed="rId16">
                    <a14:imgEffect>
                      <a14:backgroundRemoval t="833" b="90000" l="1667" r="98333"/>
                    </a14:imgEffect>
                  </a14:imgLayer>
                </a14:imgProps>
              </a:ext>
            </a:extLst>
          </a:blip>
          <a:stretch>
            <a:fillRect/>
          </a:stretch>
        </p:blipFill>
        <p:spPr>
          <a:xfrm>
            <a:off x="5511281" y="-486247"/>
            <a:ext cx="5064456" cy="3454763"/>
          </a:xfrm>
          <a:prstGeom prst="rect">
            <a:avLst/>
          </a:prstGeom>
        </p:spPr>
      </p:pic>
      <p:pic>
        <p:nvPicPr>
          <p:cNvPr id="4" name="Picture 3"/>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3333" l="10000" r="90000">
                        <a14:backgroundMark x1="53000" y1="63667" x2="53000" y2="63667"/>
                      </a14:backgroundRemoval>
                    </a14:imgEffect>
                  </a14:imgLayer>
                </a14:imgProps>
              </a:ext>
            </a:extLst>
          </a:blip>
          <a:srcRect l="27667" t="10667" r="24000" b="7666"/>
          <a:stretch/>
        </p:blipFill>
        <p:spPr>
          <a:xfrm rot="1771127">
            <a:off x="-184583" y="-212643"/>
            <a:ext cx="2190750" cy="3729423"/>
          </a:xfrm>
          <a:prstGeom prst="rect">
            <a:avLst/>
          </a:prstGeom>
        </p:spPr>
      </p:pic>
      <p:pic>
        <p:nvPicPr>
          <p:cNvPr id="26" name="Picture 25"/>
          <p:cNvPicPr>
            <a:picLocks noChangeAspect="1"/>
          </p:cNvPicPr>
          <p:nvPr/>
        </p:nvPicPr>
        <p:blipFill>
          <a:blip r:embed="rId19"/>
          <a:stretch>
            <a:fillRect/>
          </a:stretch>
        </p:blipFill>
        <p:spPr>
          <a:xfrm rot="19998780">
            <a:off x="1959016" y="-203421"/>
            <a:ext cx="5066215" cy="3426249"/>
          </a:xfrm>
          <a:prstGeom prst="rect">
            <a:avLst/>
          </a:prstGeom>
        </p:spPr>
      </p:pic>
      <p:pic>
        <p:nvPicPr>
          <p:cNvPr id="3084" name="Picture 12" descr="Color Love Sticke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17223892">
            <a:off x="1046990" y="398426"/>
            <a:ext cx="3002487" cy="300248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olor Love Sticke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8586919" y="1238250"/>
            <a:ext cx="2719894" cy="2719894"/>
          </a:xfrm>
          <a:prstGeom prst="rect">
            <a:avLst/>
          </a:prstGeom>
          <a:noFill/>
          <a:extLst>
            <a:ext uri="{909E8E84-426E-40DD-AFC4-6F175D3DCCD1}">
              <a14:hiddenFill xmlns:a14="http://schemas.microsoft.com/office/drawing/2010/main">
                <a:solidFill>
                  <a:srgbClr val="FFFFFF"/>
                </a:solidFill>
              </a14:hiddenFill>
            </a:ext>
          </a:extLst>
        </p:spPr>
      </p:pic>
      <p:pic>
        <p:nvPicPr>
          <p:cNvPr id="36" name="AO THU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801579" y="212739"/>
            <a:ext cx="609600" cy="609600"/>
          </a:xfrm>
          <a:prstGeom prst="rect">
            <a:avLst/>
          </a:prstGeom>
        </p:spPr>
      </p:pic>
    </p:spTree>
    <p:extLst>
      <p:ext uri="{BB962C8B-B14F-4D97-AF65-F5344CB8AC3E}">
        <p14:creationId xmlns:p14="http://schemas.microsoft.com/office/powerpoint/2010/main" val="3600846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ạn mong muốn tìm kiếm một mẫu hình nền xanh đẹp cute phù hợp với cá tính của mình? Hãy xem hình liên quan và tận hưởng sự dễ thương vô cùng của nó! Với sự kết hợp của màu sắc và hình ảnh đáng yêu, hình nền sẽ giúp mang lại sự nổi bật và độc đáo cho thiết bị của bạn. Nếu bạn muốn đổi mới và thể hiện phong cách của mình, hãy lựa chọn hình nền xanh đẹp cute ng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CHUẨ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82564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7999"/>
          </a:xfrm>
          <a:prstGeom prst="rect">
            <a:avLst/>
          </a:prstGeom>
        </p:spPr>
      </p:pic>
      <p:sp>
        <p:nvSpPr>
          <p:cNvPr id="5" name="Rectangle 4"/>
          <p:cNvSpPr/>
          <p:nvPr/>
        </p:nvSpPr>
        <p:spPr>
          <a:xfrm>
            <a:off x="3480797" y="1507910"/>
            <a:ext cx="5230406" cy="1015663"/>
          </a:xfrm>
          <a:prstGeom prst="rect">
            <a:avLst/>
          </a:prstGeom>
          <a:noFill/>
        </p:spPr>
        <p:txBody>
          <a:bodyPr wrap="square" lIns="91440" tIns="45720" rIns="91440" bIns="45720">
            <a:spAutoFit/>
          </a:bodyPr>
          <a:lstStyle/>
          <a:p>
            <a:pPr algn="ctr"/>
            <a:r>
              <a:rPr lang="vi-VN" sz="6000" b="1" cap="none" spc="0" dirty="0">
                <a:ln w="22225">
                  <a:solidFill>
                    <a:schemeClr val="accent2"/>
                  </a:solidFill>
                  <a:prstDash val="solid"/>
                </a:ln>
                <a:solidFill>
                  <a:srgbClr val="FF0000"/>
                </a:solidFill>
                <a:effectLst/>
                <a:latin typeface="+mj-lt"/>
              </a:rPr>
              <a:t>KHÁM PHÁ</a:t>
            </a:r>
            <a:endParaRPr lang="en-US" sz="6000" b="1" cap="none" spc="0" dirty="0">
              <a:ln w="22225">
                <a:solidFill>
                  <a:schemeClr val="accent2"/>
                </a:solidFill>
                <a:prstDash val="solid"/>
              </a:ln>
              <a:solidFill>
                <a:srgbClr val="FF0000"/>
              </a:solidFill>
              <a:effectLst/>
              <a:latin typeface="+mj-lt"/>
            </a:endParaRPr>
          </a:p>
        </p:txBody>
      </p:sp>
      <p:pic>
        <p:nvPicPr>
          <p:cNvPr id="6" name="Picture 5"/>
          <p:cNvPicPr>
            <a:picLocks noChangeAspect="1"/>
          </p:cNvPicPr>
          <p:nvPr/>
        </p:nvPicPr>
        <p:blipFill>
          <a:blip r:embed="rId3"/>
          <a:stretch>
            <a:fillRect/>
          </a:stretch>
        </p:blipFill>
        <p:spPr>
          <a:xfrm>
            <a:off x="4285331" y="3246104"/>
            <a:ext cx="3621338" cy="365792"/>
          </a:xfrm>
          <a:prstGeom prst="rect">
            <a:avLst/>
          </a:prstGeom>
        </p:spPr>
      </p:pic>
      <p:pic>
        <p:nvPicPr>
          <p:cNvPr id="7" name="Picture 6"/>
          <p:cNvPicPr>
            <a:picLocks noChangeAspect="1"/>
          </p:cNvPicPr>
          <p:nvPr/>
        </p:nvPicPr>
        <p:blipFill>
          <a:blip r:embed="rId3"/>
          <a:stretch>
            <a:fillRect/>
          </a:stretch>
        </p:blipFill>
        <p:spPr>
          <a:xfrm>
            <a:off x="4437731" y="3398504"/>
            <a:ext cx="3621338" cy="365792"/>
          </a:xfrm>
          <a:prstGeom prst="rect">
            <a:avLst/>
          </a:prstGeom>
        </p:spPr>
      </p:pic>
    </p:spTree>
    <p:extLst>
      <p:ext uri="{BB962C8B-B14F-4D97-AF65-F5344CB8AC3E}">
        <p14:creationId xmlns:p14="http://schemas.microsoft.com/office/powerpoint/2010/main" val="3902667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12192000" cy="685800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5033" t="13726" r="15686" b="14705"/>
          <a:stretch/>
        </p:blipFill>
        <p:spPr>
          <a:xfrm>
            <a:off x="2754566" y="2734069"/>
            <a:ext cx="1245934" cy="1287073"/>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9483" b="89943" l="0" r="98276">
                        <a14:foregroundMark x1="2299" y1="27586" x2="98276" y2="28161"/>
                      </a14:backgroundRemoval>
                    </a14:imgEffect>
                  </a14:imgLayer>
                </a14:imgProps>
              </a:ext>
            </a:extLst>
          </a:blip>
          <a:stretch>
            <a:fillRect/>
          </a:stretch>
        </p:blipFill>
        <p:spPr>
          <a:xfrm>
            <a:off x="7829550" y="2695575"/>
            <a:ext cx="1562100" cy="1562100"/>
          </a:xfrm>
          <a:prstGeom prst="rect">
            <a:avLst/>
          </a:prstGeom>
        </p:spPr>
      </p:pic>
      <p:grpSp>
        <p:nvGrpSpPr>
          <p:cNvPr id="14" name="Group 13"/>
          <p:cNvGrpSpPr/>
          <p:nvPr/>
        </p:nvGrpSpPr>
        <p:grpSpPr>
          <a:xfrm>
            <a:off x="342900" y="876300"/>
            <a:ext cx="2411666" cy="4390066"/>
            <a:chOff x="342900" y="876300"/>
            <a:chExt cx="2411666" cy="4390066"/>
          </a:xfrm>
        </p:grpSpPr>
        <p:pic>
          <p:nvPicPr>
            <p:cNvPr id="8" name="Picture 7"/>
            <p:cNvPicPr>
              <a:picLocks noChangeAspect="1"/>
            </p:cNvPicPr>
            <p:nvPr/>
          </p:nvPicPr>
          <p:blipFill rotWithShape="1">
            <a:blip r:embed="rId8">
              <a:extLst>
                <a:ext uri="{BEBA8EAE-BF5A-486C-A8C5-ECC9F3942E4B}">
                  <a14:imgProps xmlns:a14="http://schemas.microsoft.com/office/drawing/2010/main">
                    <a14:imgLayer r:embed="rId9">
                      <a14:imgEffect>
                        <a14:backgroundRemoval t="9914" b="100000" l="9551" r="96067">
                          <a14:foregroundMark x1="38764" y1="87069" x2="83708" y2="31034"/>
                          <a14:foregroundMark x1="81461" y1="85345" x2="26404" y2="32759"/>
                          <a14:foregroundMark x1="43258" y1="34483" x2="29775" y2="35345"/>
                          <a14:foregroundMark x1="33146" y1="39655" x2="81461" y2="30172"/>
                        </a14:backgroundRemoval>
                      </a14:imgEffect>
                    </a14:imgLayer>
                  </a14:imgProps>
                </a:ext>
              </a:extLst>
            </a:blip>
            <a:srcRect l="21910" t="24138"/>
            <a:stretch/>
          </p:blipFill>
          <p:spPr>
            <a:xfrm>
              <a:off x="342900" y="2212746"/>
              <a:ext cx="2411666" cy="3053620"/>
            </a:xfrm>
            <a:prstGeom prst="rect">
              <a:avLst/>
            </a:prstGeom>
          </p:spPr>
        </p:pic>
        <p:sp>
          <p:nvSpPr>
            <p:cNvPr id="13" name="Rounded Rectangle 12"/>
            <p:cNvSpPr/>
            <p:nvPr/>
          </p:nvSpPr>
          <p:spPr>
            <a:xfrm>
              <a:off x="342900" y="876300"/>
              <a:ext cx="2411666" cy="7239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lumMod val="10000"/>
                    </a:schemeClr>
                  </a:solidFill>
                  <a:effectLst>
                    <a:outerShdw blurRad="38100" dist="38100" dir="2700000" algn="tl">
                      <a:srgbClr val="000000">
                        <a:alpha val="43137"/>
                      </a:srgbClr>
                    </a:outerShdw>
                  </a:effectLst>
                </a:rPr>
                <a:t>NƯỚC LỌC</a:t>
              </a:r>
              <a:endParaRPr lang="en-US" sz="2800" b="1" dirty="0">
                <a:solidFill>
                  <a:schemeClr val="bg2">
                    <a:lumMod val="10000"/>
                  </a:schemeClr>
                </a:solidFill>
                <a:effectLst>
                  <a:outerShdw blurRad="38100" dist="38100" dir="2700000" algn="tl">
                    <a:srgbClr val="000000">
                      <a:alpha val="43137"/>
                    </a:srgbClr>
                  </a:outerShdw>
                </a:effectLst>
              </a:endParaRPr>
            </a:p>
          </p:txBody>
        </p:sp>
      </p:grpSp>
      <p:grpSp>
        <p:nvGrpSpPr>
          <p:cNvPr id="18" name="Group 17"/>
          <p:cNvGrpSpPr/>
          <p:nvPr/>
        </p:nvGrpSpPr>
        <p:grpSpPr>
          <a:xfrm>
            <a:off x="9380284" y="838200"/>
            <a:ext cx="2411666" cy="3965453"/>
            <a:chOff x="9380284" y="838200"/>
            <a:chExt cx="2411666" cy="3965453"/>
          </a:xfrm>
        </p:grpSpPr>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89744" l="9690" r="89922">
                          <a14:foregroundMark x1="50000" y1="6154" x2="49225" y2="46154"/>
                          <a14:foregroundMark x1="28295" y1="15385" x2="68605" y2="33846"/>
                          <a14:foregroundMark x1="69380" y1="11282" x2="30620" y2="37949"/>
                          <a14:foregroundMark x1="29070" y1="13333" x2="67054" y2="10256"/>
                          <a14:foregroundMark x1="27519" y1="23590" x2="70155" y2="20513"/>
                        </a14:backgroundRemoval>
                      </a14:imgEffect>
                    </a14:imgLayer>
                  </a14:imgProps>
                </a:ext>
              </a:extLst>
            </a:blip>
            <a:srcRect l="25437" r="23301" b="11689"/>
            <a:stretch/>
          </p:blipFill>
          <p:spPr>
            <a:xfrm>
              <a:off x="9753600" y="2149597"/>
              <a:ext cx="2038350" cy="2654056"/>
            </a:xfrm>
            <a:prstGeom prst="rect">
              <a:avLst/>
            </a:prstGeom>
          </p:spPr>
        </p:pic>
        <p:sp>
          <p:nvSpPr>
            <p:cNvPr id="15" name="Rounded Rectangle 14"/>
            <p:cNvSpPr/>
            <p:nvPr/>
          </p:nvSpPr>
          <p:spPr>
            <a:xfrm>
              <a:off x="9380284" y="838200"/>
              <a:ext cx="2411666" cy="7239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effectLst>
                    <a:outerShdw blurRad="38100" dist="38100" dir="2700000" algn="tl">
                      <a:srgbClr val="000000">
                        <a:alpha val="43137"/>
                      </a:srgbClr>
                    </a:outerShdw>
                  </a:effectLst>
                </a:rPr>
                <a:t>MÀU TÍM</a:t>
              </a:r>
            </a:p>
          </p:txBody>
        </p:sp>
      </p:grpSp>
      <p:grpSp>
        <p:nvGrpSpPr>
          <p:cNvPr id="17" name="Group 16"/>
          <p:cNvGrpSpPr/>
          <p:nvPr/>
        </p:nvGrpSpPr>
        <p:grpSpPr>
          <a:xfrm>
            <a:off x="4369211" y="857250"/>
            <a:ext cx="3154616" cy="4200399"/>
            <a:chOff x="4369211" y="857250"/>
            <a:chExt cx="3154616" cy="4200399"/>
          </a:xfrm>
        </p:grpSpPr>
        <p:pic>
          <p:nvPicPr>
            <p:cNvPr id="12" name="Picture 11"/>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3750" r="94688"/>
                      </a14:imgEffect>
                    </a14:imgLayer>
                  </a14:imgProps>
                </a:ext>
              </a:extLst>
            </a:blip>
            <a:srcRect t="13750" r="2813" b="11563"/>
            <a:stretch/>
          </p:blipFill>
          <p:spPr>
            <a:xfrm>
              <a:off x="4369211" y="2000010"/>
              <a:ext cx="3154616" cy="3057639"/>
            </a:xfrm>
            <a:prstGeom prst="rect">
              <a:avLst/>
            </a:prstGeom>
          </p:spPr>
        </p:pic>
        <p:sp>
          <p:nvSpPr>
            <p:cNvPr id="16" name="Rounded Rectangle 15"/>
            <p:cNvSpPr/>
            <p:nvPr/>
          </p:nvSpPr>
          <p:spPr>
            <a:xfrm>
              <a:off x="4675854" y="857250"/>
              <a:ext cx="2783141" cy="7239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lumMod val="10000"/>
                    </a:schemeClr>
                  </a:solidFill>
                  <a:effectLst>
                    <a:outerShdw blurRad="38100" dist="38100" dir="2700000" algn="tl">
                      <a:srgbClr val="000000">
                        <a:alpha val="43137"/>
                      </a:srgbClr>
                    </a:outerShdw>
                  </a:effectLst>
                </a:rPr>
                <a:t>BẮP CẢI TÍM</a:t>
              </a:r>
              <a:endParaRPr lang="en-US" sz="2800" b="1" dirty="0">
                <a:solidFill>
                  <a:schemeClr val="bg2">
                    <a:lumMod val="10000"/>
                  </a:schemeClr>
                </a:solidFill>
                <a:effectLst>
                  <a:outerShdw blurRad="38100" dist="38100" dir="2700000" algn="tl">
                    <a:srgbClr val="000000">
                      <a:alpha val="43137"/>
                    </a:srgbClr>
                  </a:outerShdw>
                </a:effectLst>
              </a:endParaRPr>
            </a:p>
          </p:txBody>
        </p:sp>
      </p:grpSp>
      <p:pic>
        <p:nvPicPr>
          <p:cNvPr id="5124" name="Picture 4" descr="Puppy Love Sticke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46100" y="4745437"/>
            <a:ext cx="226695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Bunny Fighting Sticker by Tonton Friends"/>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109867" y="4446649"/>
            <a:ext cx="27051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661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0" y="0"/>
            <a:ext cx="12192000" cy="6857999"/>
          </a:xfrm>
          <a:prstGeom prst="rect">
            <a:avLst/>
          </a:prstGeom>
        </p:spPr>
      </p:pic>
      <p:pic>
        <p:nvPicPr>
          <p:cNvPr id="5" name="Picture 4"/>
          <p:cNvPicPr>
            <a:picLocks noChangeAspect="1"/>
          </p:cNvPicPr>
          <p:nvPr/>
        </p:nvPicPr>
        <p:blipFill>
          <a:blip r:embed="rId4"/>
          <a:stretch>
            <a:fillRect/>
          </a:stretch>
        </p:blipFill>
        <p:spPr>
          <a:xfrm>
            <a:off x="3306042" y="3140933"/>
            <a:ext cx="1243692" cy="1292464"/>
          </a:xfrm>
          <a:prstGeom prst="rect">
            <a:avLst/>
          </a:prstGeom>
        </p:spPr>
      </p:pic>
      <p:pic>
        <p:nvPicPr>
          <p:cNvPr id="6" name="Picture 5"/>
          <p:cNvPicPr>
            <a:picLocks noChangeAspect="1"/>
          </p:cNvPicPr>
          <p:nvPr/>
        </p:nvPicPr>
        <p:blipFill>
          <a:blip r:embed="rId5"/>
          <a:stretch>
            <a:fillRect/>
          </a:stretch>
        </p:blipFill>
        <p:spPr>
          <a:xfrm>
            <a:off x="7589097" y="3183724"/>
            <a:ext cx="1566808" cy="1560711"/>
          </a:xfrm>
          <a:prstGeom prst="rect">
            <a:avLst/>
          </a:prstGeom>
        </p:spPr>
      </p:pic>
      <p:grpSp>
        <p:nvGrpSpPr>
          <p:cNvPr id="32" name="Group 31"/>
          <p:cNvGrpSpPr/>
          <p:nvPr/>
        </p:nvGrpSpPr>
        <p:grpSpPr>
          <a:xfrm>
            <a:off x="186894" y="1376611"/>
            <a:ext cx="3353796" cy="3367824"/>
            <a:chOff x="-47754" y="3287172"/>
            <a:chExt cx="3353796" cy="3367824"/>
          </a:xfrm>
        </p:grpSpPr>
        <p:pic>
          <p:nvPicPr>
            <p:cNvPr id="4" name="Picture 3"/>
            <p:cNvPicPr>
              <a:picLocks noChangeAspect="1"/>
            </p:cNvPicPr>
            <p:nvPr/>
          </p:nvPicPr>
          <p:blipFill>
            <a:blip r:embed="rId6"/>
            <a:stretch>
              <a:fillRect/>
            </a:stretch>
          </p:blipFill>
          <p:spPr>
            <a:xfrm>
              <a:off x="431999" y="3996910"/>
              <a:ext cx="2042337" cy="2658086"/>
            </a:xfrm>
            <a:prstGeom prst="rect">
              <a:avLst/>
            </a:prstGeom>
          </p:spPr>
        </p:pic>
        <p:sp>
          <p:nvSpPr>
            <p:cNvPr id="22" name="Rounded Rectangle 21"/>
            <p:cNvSpPr/>
            <p:nvPr/>
          </p:nvSpPr>
          <p:spPr>
            <a:xfrm>
              <a:off x="-47754" y="3287172"/>
              <a:ext cx="3353796" cy="7239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2">
                      <a:lumMod val="10000"/>
                    </a:schemeClr>
                  </a:solidFill>
                  <a:effectLst>
                    <a:outerShdw blurRad="38100" dist="38100" dir="2700000" algn="tl">
                      <a:srgbClr val="000000">
                        <a:alpha val="43137"/>
                      </a:srgbClr>
                    </a:outerShdw>
                  </a:effectLst>
                </a:rPr>
                <a:t>NƯỚC</a:t>
              </a:r>
              <a:r>
                <a:rPr lang="vi-VN" sz="2800" b="1" dirty="0">
                  <a:solidFill>
                    <a:schemeClr val="bg2">
                      <a:lumMod val="10000"/>
                    </a:schemeClr>
                  </a:solidFill>
                  <a:effectLst>
                    <a:outerShdw blurRad="38100" dist="38100" dir="2700000" algn="tl">
                      <a:srgbClr val="000000">
                        <a:alpha val="43137"/>
                      </a:srgbClr>
                    </a:outerShdw>
                  </a:effectLst>
                </a:rPr>
                <a:t> </a:t>
              </a:r>
              <a:r>
                <a:rPr lang="en-US" sz="2800" b="1" dirty="0">
                  <a:solidFill>
                    <a:schemeClr val="bg2">
                      <a:lumMod val="10000"/>
                    </a:schemeClr>
                  </a:solidFill>
                  <a:effectLst>
                    <a:outerShdw blurRad="38100" dist="38100" dir="2700000" algn="tl">
                      <a:srgbClr val="000000">
                        <a:alpha val="43137"/>
                      </a:srgbClr>
                    </a:outerShdw>
                  </a:effectLst>
                </a:rPr>
                <a:t>BẮP CẢI TÍM</a:t>
              </a:r>
            </a:p>
          </p:txBody>
        </p:sp>
      </p:grpSp>
      <p:grpSp>
        <p:nvGrpSpPr>
          <p:cNvPr id="33" name="Group 32"/>
          <p:cNvGrpSpPr/>
          <p:nvPr/>
        </p:nvGrpSpPr>
        <p:grpSpPr>
          <a:xfrm>
            <a:off x="4398966" y="1680175"/>
            <a:ext cx="2891928" cy="3645777"/>
            <a:chOff x="4253786" y="3333701"/>
            <a:chExt cx="2891928" cy="3645777"/>
          </a:xfrm>
        </p:grpSpPr>
        <p:pic>
          <p:nvPicPr>
            <p:cNvPr id="16" name="Picture 15"/>
            <p:cNvPicPr>
              <a:picLocks noChangeAspect="1"/>
            </p:cNvPicPr>
            <p:nvPr/>
          </p:nvPicPr>
          <p:blipFill>
            <a:blip r:embed="rId7"/>
            <a:stretch>
              <a:fillRect/>
            </a:stretch>
          </p:blipFill>
          <p:spPr>
            <a:xfrm>
              <a:off x="4253786" y="4313653"/>
              <a:ext cx="2891928" cy="2665825"/>
            </a:xfrm>
            <a:prstGeom prst="rect">
              <a:avLst/>
            </a:prstGeom>
          </p:spPr>
        </p:pic>
        <p:sp>
          <p:nvSpPr>
            <p:cNvPr id="23" name="Rounded Rectangle 22"/>
            <p:cNvSpPr/>
            <p:nvPr/>
          </p:nvSpPr>
          <p:spPr>
            <a:xfrm>
              <a:off x="4612560" y="3333701"/>
              <a:ext cx="2411666" cy="7239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effectLst>
                    <a:outerShdw blurRad="38100" dist="38100" dir="2700000" algn="tl">
                      <a:srgbClr val="000000">
                        <a:alpha val="43137"/>
                      </a:srgbClr>
                    </a:outerShdw>
                  </a:effectLst>
                </a:rPr>
                <a:t>CHANH</a:t>
              </a:r>
            </a:p>
          </p:txBody>
        </p:sp>
      </p:grpSp>
      <p:grpSp>
        <p:nvGrpSpPr>
          <p:cNvPr id="38" name="Group 37"/>
          <p:cNvGrpSpPr/>
          <p:nvPr/>
        </p:nvGrpSpPr>
        <p:grpSpPr>
          <a:xfrm>
            <a:off x="8885959" y="1669371"/>
            <a:ext cx="2891927" cy="3461429"/>
            <a:chOff x="9152524" y="3375590"/>
            <a:chExt cx="2411666" cy="3085673"/>
          </a:xfrm>
        </p:grpSpPr>
        <p:pic>
          <p:nvPicPr>
            <p:cNvPr id="28" name="Picture 27"/>
            <p:cNvPicPr>
              <a:picLocks noChangeAspect="1"/>
            </p:cNvPicPr>
            <p:nvPr/>
          </p:nvPicPr>
          <p:blipFill rotWithShape="1">
            <a:blip r:embed="rId8">
              <a:extLst>
                <a:ext uri="{BEBA8EAE-BF5A-486C-A8C5-ECC9F3942E4B}">
                  <a14:imgProps xmlns:a14="http://schemas.microsoft.com/office/drawing/2010/main">
                    <a14:imgLayer r:embed="rId9">
                      <a14:imgEffect>
                        <a14:backgroundRemoval t="9961" b="94076" l="9924" r="89992"/>
                      </a14:imgEffect>
                    </a14:imgLayer>
                  </a14:imgProps>
                </a:ext>
              </a:extLst>
            </a:blip>
            <a:srcRect l="24233" t="25469" r="8629" b="6143"/>
            <a:stretch/>
          </p:blipFill>
          <p:spPr>
            <a:xfrm>
              <a:off x="9730157" y="4381130"/>
              <a:ext cx="1567466" cy="2080133"/>
            </a:xfrm>
            <a:prstGeom prst="rect">
              <a:avLst/>
            </a:prstGeom>
          </p:spPr>
        </p:pic>
        <p:sp>
          <p:nvSpPr>
            <p:cNvPr id="24" name="Rounded Rectangle 23"/>
            <p:cNvSpPr/>
            <p:nvPr/>
          </p:nvSpPr>
          <p:spPr>
            <a:xfrm>
              <a:off x="9152524" y="3375590"/>
              <a:ext cx="2411666" cy="65494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effectLst>
                    <a:outerShdw blurRad="38100" dist="38100" dir="2700000" algn="tl">
                      <a:srgbClr val="000000">
                        <a:alpha val="43137"/>
                      </a:srgbClr>
                    </a:outerShdw>
                  </a:effectLst>
                </a:rPr>
                <a:t>MÀU ĐỎ</a:t>
              </a:r>
            </a:p>
          </p:txBody>
        </p:sp>
      </p:grpSp>
      <p:pic>
        <p:nvPicPr>
          <p:cNvPr id="18" name="Picture 1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0000">
                        <a14:foregroundMark x1="38889" y1="67778" x2="65000" y2="83333"/>
                        <a14:foregroundMark x1="33889" y1="80556" x2="68333" y2="76111"/>
                        <a14:foregroundMark x1="36667" y1="68333" x2="40556" y2="73889"/>
                        <a14:foregroundMark x1="48889" y1="69444" x2="58333" y2="69444"/>
                      </a14:backgroundRemoval>
                    </a14:imgEffect>
                  </a14:imgLayer>
                </a14:imgProps>
              </a:ext>
            </a:extLst>
          </a:blip>
          <a:srcRect l="22161" r="23950" b="9842"/>
          <a:stretch/>
        </p:blipFill>
        <p:spPr>
          <a:xfrm>
            <a:off x="9876825" y="2503081"/>
            <a:ext cx="1425632" cy="2385139"/>
          </a:xfrm>
          <a:prstGeom prst="rect">
            <a:avLst/>
          </a:prstGeom>
        </p:spPr>
      </p:pic>
    </p:spTree>
    <p:extLst>
      <p:ext uri="{BB962C8B-B14F-4D97-AF65-F5344CB8AC3E}">
        <p14:creationId xmlns:p14="http://schemas.microsoft.com/office/powerpoint/2010/main" val="21005518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4009E-F117-2F2B-10FD-7CF2AC3E540B}"/>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7A92D291-13FF-BC3B-1151-4115EC72340E}"/>
              </a:ext>
            </a:extLst>
          </p:cNvPr>
          <p:cNvPicPr>
            <a:picLocks noChangeAspect="1"/>
          </p:cNvPicPr>
          <p:nvPr/>
        </p:nvPicPr>
        <p:blipFill>
          <a:blip r:embed="rId3"/>
          <a:stretch>
            <a:fillRect/>
          </a:stretch>
        </p:blipFill>
        <p:spPr>
          <a:xfrm>
            <a:off x="0" y="-21465"/>
            <a:ext cx="12241453" cy="6858000"/>
          </a:xfrm>
          <a:prstGeom prst="rect">
            <a:avLst/>
          </a:prstGeom>
        </p:spPr>
      </p:pic>
      <p:grpSp>
        <p:nvGrpSpPr>
          <p:cNvPr id="31" name="Group 30">
            <a:extLst>
              <a:ext uri="{FF2B5EF4-FFF2-40B4-BE49-F238E27FC236}">
                <a16:creationId xmlns:a16="http://schemas.microsoft.com/office/drawing/2014/main" id="{44D8F6E8-F953-9237-722D-CF9FDA489F23}"/>
              </a:ext>
            </a:extLst>
          </p:cNvPr>
          <p:cNvGrpSpPr/>
          <p:nvPr/>
        </p:nvGrpSpPr>
        <p:grpSpPr>
          <a:xfrm>
            <a:off x="8856419" y="1909422"/>
            <a:ext cx="3337579" cy="3322642"/>
            <a:chOff x="8818586" y="3422687"/>
            <a:chExt cx="3195204" cy="3095431"/>
          </a:xfrm>
        </p:grpSpPr>
        <p:sp>
          <p:nvSpPr>
            <p:cNvPr id="19" name="Rounded Rectangle 18">
              <a:extLst>
                <a:ext uri="{FF2B5EF4-FFF2-40B4-BE49-F238E27FC236}">
                  <a16:creationId xmlns:a16="http://schemas.microsoft.com/office/drawing/2014/main" id="{EDF3CFA5-D29B-A683-80EB-7AE36689D269}"/>
                </a:ext>
              </a:extLst>
            </p:cNvPr>
            <p:cNvSpPr/>
            <p:nvPr/>
          </p:nvSpPr>
          <p:spPr>
            <a:xfrm>
              <a:off x="8818586" y="3422687"/>
              <a:ext cx="3195204" cy="7239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effectLst>
                    <a:outerShdw blurRad="38100" dist="38100" dir="2700000" algn="tl">
                      <a:srgbClr val="000000">
                        <a:alpha val="43137"/>
                      </a:srgbClr>
                    </a:outerShdw>
                  </a:effectLst>
                </a:rPr>
                <a:t>MÀU </a:t>
              </a:r>
              <a:r>
                <a:rPr lang="en-US" sz="2800" b="1">
                  <a:solidFill>
                    <a:schemeClr val="bg2">
                      <a:lumMod val="10000"/>
                    </a:schemeClr>
                  </a:solidFill>
                  <a:effectLst>
                    <a:outerShdw blurRad="38100" dist="38100" dir="2700000" algn="tl">
                      <a:srgbClr val="000000">
                        <a:alpha val="43137"/>
                      </a:srgbClr>
                    </a:outerShdw>
                  </a:effectLst>
                </a:rPr>
                <a:t>XANH NGỌC </a:t>
              </a:r>
              <a:endParaRPr lang="en-US" sz="2800" b="1" dirty="0">
                <a:solidFill>
                  <a:schemeClr val="bg2">
                    <a:lumMod val="10000"/>
                  </a:schemeClr>
                </a:solidFill>
                <a:effectLst>
                  <a:outerShdw blurRad="38100" dist="38100" dir="2700000" algn="tl">
                    <a:srgbClr val="000000">
                      <a:alpha val="43137"/>
                    </a:srgbClr>
                  </a:outerShdw>
                </a:effectLst>
              </a:endParaRPr>
            </a:p>
          </p:txBody>
        </p:sp>
        <p:pic>
          <p:nvPicPr>
            <p:cNvPr id="22" name="Picture 21">
              <a:extLst>
                <a:ext uri="{FF2B5EF4-FFF2-40B4-BE49-F238E27FC236}">
                  <a16:creationId xmlns:a16="http://schemas.microsoft.com/office/drawing/2014/main" id="{7FD16217-3A29-A7E6-A62A-9B2DE3A89B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563" b="92318" l="24852" r="89992"/>
                      </a14:imgEffect>
                    </a14:imgLayer>
                  </a14:imgProps>
                </a:ext>
              </a:extLst>
            </a:blip>
            <a:srcRect l="24610" t="27406" r="7875" b="7229"/>
            <a:stretch/>
          </p:blipFill>
          <p:spPr>
            <a:xfrm>
              <a:off x="9474894" y="4532774"/>
              <a:ext cx="1565585" cy="1985344"/>
            </a:xfrm>
            <a:prstGeom prst="rect">
              <a:avLst/>
            </a:prstGeom>
          </p:spPr>
        </p:pic>
      </p:grpSp>
      <p:pic>
        <p:nvPicPr>
          <p:cNvPr id="9" name="Picture 8">
            <a:extLst>
              <a:ext uri="{FF2B5EF4-FFF2-40B4-BE49-F238E27FC236}">
                <a16:creationId xmlns:a16="http://schemas.microsoft.com/office/drawing/2014/main" id="{F3B253F3-622E-6769-A8D8-5FF8071AB5F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5033" t="13726" r="15686" b="14705"/>
          <a:stretch/>
        </p:blipFill>
        <p:spPr>
          <a:xfrm>
            <a:off x="2935293" y="3063885"/>
            <a:ext cx="1245934" cy="1287073"/>
          </a:xfrm>
          <a:prstGeom prst="rect">
            <a:avLst/>
          </a:prstGeom>
        </p:spPr>
      </p:pic>
      <p:pic>
        <p:nvPicPr>
          <p:cNvPr id="10" name="Picture 9">
            <a:extLst>
              <a:ext uri="{FF2B5EF4-FFF2-40B4-BE49-F238E27FC236}">
                <a16:creationId xmlns:a16="http://schemas.microsoft.com/office/drawing/2014/main" id="{1D410894-BB82-7D9E-3BBD-555F92745C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9943" l="0" r="98276">
                        <a14:foregroundMark x1="2299" y1="27586" x2="98276" y2="28161"/>
                      </a14:backgroundRemoval>
                    </a14:imgEffect>
                  </a14:imgLayer>
                </a14:imgProps>
              </a:ext>
            </a:extLst>
          </a:blip>
          <a:stretch>
            <a:fillRect/>
          </a:stretch>
        </p:blipFill>
        <p:spPr>
          <a:xfrm>
            <a:off x="7705414" y="3053204"/>
            <a:ext cx="1297754" cy="1297754"/>
          </a:xfrm>
          <a:prstGeom prst="rect">
            <a:avLst/>
          </a:prstGeom>
        </p:spPr>
      </p:pic>
      <p:pic>
        <p:nvPicPr>
          <p:cNvPr id="13" name="Picture 12">
            <a:extLst>
              <a:ext uri="{FF2B5EF4-FFF2-40B4-BE49-F238E27FC236}">
                <a16:creationId xmlns:a16="http://schemas.microsoft.com/office/drawing/2014/main" id="{BAE25020-1AA8-C707-DD66-B8909B0AA6C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0000">
                        <a14:foregroundMark x1="38889" y1="67778" x2="65000" y2="83333"/>
                        <a14:foregroundMark x1="33889" y1="80556" x2="68333" y2="76111"/>
                        <a14:foregroundMark x1="36667" y1="68333" x2="40556" y2="73889"/>
                        <a14:foregroundMark x1="48889" y1="69444" x2="58333" y2="69444"/>
                      </a14:backgroundRemoval>
                    </a14:imgEffect>
                  </a14:imgLayer>
                </a14:imgProps>
              </a:ext>
            </a:extLst>
          </a:blip>
          <a:srcRect l="22161" r="23950" b="9842"/>
          <a:stretch/>
        </p:blipFill>
        <p:spPr>
          <a:xfrm>
            <a:off x="9736087" y="2862107"/>
            <a:ext cx="1247113" cy="2086470"/>
          </a:xfrm>
          <a:prstGeom prst="rect">
            <a:avLst/>
          </a:prstGeom>
        </p:spPr>
      </p:pic>
      <p:grpSp>
        <p:nvGrpSpPr>
          <p:cNvPr id="25" name="Group 24">
            <a:extLst>
              <a:ext uri="{FF2B5EF4-FFF2-40B4-BE49-F238E27FC236}">
                <a16:creationId xmlns:a16="http://schemas.microsoft.com/office/drawing/2014/main" id="{5B0E8C9F-BCCC-E0D1-45AA-5D6A9D221093}"/>
              </a:ext>
            </a:extLst>
          </p:cNvPr>
          <p:cNvGrpSpPr/>
          <p:nvPr/>
        </p:nvGrpSpPr>
        <p:grpSpPr>
          <a:xfrm>
            <a:off x="0" y="1909422"/>
            <a:ext cx="3288126" cy="3039155"/>
            <a:chOff x="0" y="67627"/>
            <a:chExt cx="3288126" cy="3039155"/>
          </a:xfrm>
        </p:grpSpPr>
        <p:pic>
          <p:nvPicPr>
            <p:cNvPr id="11" name="Picture 10">
              <a:extLst>
                <a:ext uri="{FF2B5EF4-FFF2-40B4-BE49-F238E27FC236}">
                  <a16:creationId xmlns:a16="http://schemas.microsoft.com/office/drawing/2014/main" id="{0D004DAF-D311-69B7-5A72-025793E2925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89744" l="9690" r="89922">
                          <a14:foregroundMark x1="50000" y1="6154" x2="49225" y2="46154"/>
                          <a14:foregroundMark x1="28295" y1="15385" x2="68605" y2="33846"/>
                          <a14:foregroundMark x1="69380" y1="11282" x2="30620" y2="37949"/>
                          <a14:foregroundMark x1="29070" y1="13333" x2="67054" y2="10256"/>
                          <a14:foregroundMark x1="27519" y1="23590" x2="70155" y2="20513"/>
                        </a14:backgroundRemoval>
                      </a14:imgEffect>
                    </a14:imgLayer>
                  </a14:imgProps>
                </a:ext>
              </a:extLst>
            </a:blip>
            <a:srcRect l="25437" r="23301" b="11689"/>
            <a:stretch/>
          </p:blipFill>
          <p:spPr>
            <a:xfrm>
              <a:off x="403732" y="886146"/>
              <a:ext cx="1767968" cy="2220636"/>
            </a:xfrm>
            <a:prstGeom prst="rect">
              <a:avLst/>
            </a:prstGeom>
          </p:spPr>
        </p:pic>
        <p:sp>
          <p:nvSpPr>
            <p:cNvPr id="14" name="Rounded Rectangle 13">
              <a:extLst>
                <a:ext uri="{FF2B5EF4-FFF2-40B4-BE49-F238E27FC236}">
                  <a16:creationId xmlns:a16="http://schemas.microsoft.com/office/drawing/2014/main" id="{A1455120-85A7-CB70-9D6A-0EA03993F8F3}"/>
                </a:ext>
              </a:extLst>
            </p:cNvPr>
            <p:cNvSpPr/>
            <p:nvPr/>
          </p:nvSpPr>
          <p:spPr>
            <a:xfrm>
              <a:off x="0" y="67627"/>
              <a:ext cx="3288126" cy="7239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2">
                      <a:lumMod val="10000"/>
                    </a:schemeClr>
                  </a:solidFill>
                  <a:effectLst>
                    <a:outerShdw blurRad="38100" dist="38100" dir="2700000" algn="tl">
                      <a:srgbClr val="000000">
                        <a:alpha val="43137"/>
                      </a:srgbClr>
                    </a:outerShdw>
                  </a:effectLst>
                </a:rPr>
                <a:t>NƯỚC</a:t>
              </a:r>
              <a:r>
                <a:rPr lang="vi-VN" sz="2800" b="1" dirty="0">
                  <a:solidFill>
                    <a:schemeClr val="bg2">
                      <a:lumMod val="10000"/>
                    </a:schemeClr>
                  </a:solidFill>
                  <a:effectLst>
                    <a:outerShdw blurRad="38100" dist="38100" dir="2700000" algn="tl">
                      <a:srgbClr val="000000">
                        <a:alpha val="43137"/>
                      </a:srgbClr>
                    </a:outerShdw>
                  </a:effectLst>
                </a:rPr>
                <a:t> </a:t>
              </a:r>
              <a:r>
                <a:rPr lang="en-US" sz="2800" b="1" dirty="0">
                  <a:solidFill>
                    <a:schemeClr val="bg2">
                      <a:lumMod val="10000"/>
                    </a:schemeClr>
                  </a:solidFill>
                  <a:effectLst>
                    <a:outerShdw blurRad="38100" dist="38100" dir="2700000" algn="tl">
                      <a:srgbClr val="000000">
                        <a:alpha val="43137"/>
                      </a:srgbClr>
                    </a:outerShdw>
                  </a:effectLst>
                </a:rPr>
                <a:t>BẮP CẢI TÍM</a:t>
              </a:r>
            </a:p>
          </p:txBody>
        </p:sp>
      </p:grpSp>
      <p:grpSp>
        <p:nvGrpSpPr>
          <p:cNvPr id="29" name="Group 28">
            <a:extLst>
              <a:ext uri="{FF2B5EF4-FFF2-40B4-BE49-F238E27FC236}">
                <a16:creationId xmlns:a16="http://schemas.microsoft.com/office/drawing/2014/main" id="{DEF2638A-BC4D-089C-586A-FEBF7D9E62BB}"/>
              </a:ext>
            </a:extLst>
          </p:cNvPr>
          <p:cNvGrpSpPr/>
          <p:nvPr/>
        </p:nvGrpSpPr>
        <p:grpSpPr>
          <a:xfrm>
            <a:off x="4675192" y="1909422"/>
            <a:ext cx="2531384" cy="3220891"/>
            <a:chOff x="4674686" y="117067"/>
            <a:chExt cx="2531384" cy="3220891"/>
          </a:xfrm>
        </p:grpSpPr>
        <p:pic>
          <p:nvPicPr>
            <p:cNvPr id="8" name="Picture 7">
              <a:extLst>
                <a:ext uri="{FF2B5EF4-FFF2-40B4-BE49-F238E27FC236}">
                  <a16:creationId xmlns:a16="http://schemas.microsoft.com/office/drawing/2014/main" id="{E8618370-B9EF-0DB7-D0E9-92C90B2CE8E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500" b="99000" l="10000" r="90750">
                          <a14:foregroundMark x1="15500" y1="27000" x2="15000" y2="96500"/>
                          <a14:foregroundMark x1="32000" y1="38000" x2="88500" y2="93500"/>
                          <a14:foregroundMark x1="88000" y1="6000" x2="14500" y2="98000"/>
                          <a14:foregroundMark x1="19000" y1="95000" x2="72000" y2="83000"/>
                          <a14:foregroundMark x1="72500" y1="29000" x2="83500" y2="74000"/>
                          <a14:foregroundMark x1="85500" y1="18500" x2="88500" y2="67500"/>
                          <a14:foregroundMark x1="41500" y1="6000" x2="86500" y2="6000"/>
                          <a14:foregroundMark x1="88000" y1="11500" x2="90500" y2="63500"/>
                          <a14:foregroundMark x1="15500" y1="10500" x2="12000" y2="91000"/>
                          <a14:foregroundMark x1="39500" y1="36500" x2="74000" y2="58000"/>
                          <a14:foregroundMark x1="21000" y1="7500" x2="25500" y2="17500"/>
                          <a14:foregroundMark x1="71500" y1="33500" x2="83500" y2="49500"/>
                        </a14:backgroundRemoval>
                      </a14:imgEffect>
                    </a14:imgLayer>
                  </a14:imgProps>
                </a:ext>
              </a:extLst>
            </a:blip>
            <a:srcRect l="9501" t="3001" b="1999"/>
            <a:stretch/>
          </p:blipFill>
          <p:spPr>
            <a:xfrm>
              <a:off x="4674686" y="975607"/>
              <a:ext cx="2387446" cy="2362351"/>
            </a:xfrm>
            <a:prstGeom prst="rect">
              <a:avLst/>
            </a:prstGeom>
          </p:spPr>
        </p:pic>
        <p:sp>
          <p:nvSpPr>
            <p:cNvPr id="20" name="Rounded Rectangle 19">
              <a:extLst>
                <a:ext uri="{FF2B5EF4-FFF2-40B4-BE49-F238E27FC236}">
                  <a16:creationId xmlns:a16="http://schemas.microsoft.com/office/drawing/2014/main" id="{10599699-410F-B4F0-D5E2-2937C4A1D7DB}"/>
                </a:ext>
              </a:extLst>
            </p:cNvPr>
            <p:cNvSpPr/>
            <p:nvPr/>
          </p:nvSpPr>
          <p:spPr>
            <a:xfrm>
              <a:off x="4794404" y="117067"/>
              <a:ext cx="2411666" cy="7239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2">
                      <a:lumMod val="10000"/>
                    </a:schemeClr>
                  </a:solidFill>
                  <a:effectLst>
                    <a:outerShdw blurRad="38100" dist="38100" dir="2700000" algn="tl">
                      <a:srgbClr val="000000">
                        <a:alpha val="43137"/>
                      </a:srgbClr>
                    </a:outerShdw>
                  </a:effectLst>
                </a:rPr>
                <a:t>MUỐI</a:t>
              </a:r>
            </a:p>
          </p:txBody>
        </p:sp>
      </p:grpSp>
    </p:spTree>
    <p:extLst>
      <p:ext uri="{BB962C8B-B14F-4D97-AF65-F5344CB8AC3E}">
        <p14:creationId xmlns:p14="http://schemas.microsoft.com/office/powerpoint/2010/main" val="7305805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DABE-E4B8-0956-253A-A31B7282A64B}"/>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5DC35569-5251-3884-195C-D8EF633D5AD3}"/>
              </a:ext>
            </a:extLst>
          </p:cNvPr>
          <p:cNvPicPr>
            <a:picLocks noChangeAspect="1"/>
          </p:cNvPicPr>
          <p:nvPr/>
        </p:nvPicPr>
        <p:blipFill>
          <a:blip r:embed="rId3"/>
          <a:stretch>
            <a:fillRect/>
          </a:stretch>
        </p:blipFill>
        <p:spPr>
          <a:xfrm>
            <a:off x="0" y="0"/>
            <a:ext cx="12241453" cy="6858000"/>
          </a:xfrm>
          <a:prstGeom prst="rect">
            <a:avLst/>
          </a:prstGeom>
        </p:spPr>
      </p:pic>
      <p:grpSp>
        <p:nvGrpSpPr>
          <p:cNvPr id="30" name="Group 29">
            <a:extLst>
              <a:ext uri="{FF2B5EF4-FFF2-40B4-BE49-F238E27FC236}">
                <a16:creationId xmlns:a16="http://schemas.microsoft.com/office/drawing/2014/main" id="{9F115EA0-667F-6DA8-E9FF-2B6223329CF2}"/>
              </a:ext>
            </a:extLst>
          </p:cNvPr>
          <p:cNvGrpSpPr/>
          <p:nvPr/>
        </p:nvGrpSpPr>
        <p:grpSpPr>
          <a:xfrm>
            <a:off x="9041673" y="1448911"/>
            <a:ext cx="3272758" cy="3359940"/>
            <a:chOff x="8818586" y="112671"/>
            <a:chExt cx="3272758" cy="3359940"/>
          </a:xfrm>
        </p:grpSpPr>
        <p:sp>
          <p:nvSpPr>
            <p:cNvPr id="16" name="Rounded Rectangle 15">
              <a:extLst>
                <a:ext uri="{FF2B5EF4-FFF2-40B4-BE49-F238E27FC236}">
                  <a16:creationId xmlns:a16="http://schemas.microsoft.com/office/drawing/2014/main" id="{668EF609-EE6A-A5DE-9413-8E5D7C9D87C9}"/>
                </a:ext>
              </a:extLst>
            </p:cNvPr>
            <p:cNvSpPr/>
            <p:nvPr/>
          </p:nvSpPr>
          <p:spPr>
            <a:xfrm>
              <a:off x="8818586" y="112671"/>
              <a:ext cx="3272758" cy="7239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effectLst>
                    <a:outerShdw blurRad="38100" dist="38100" dir="2700000" algn="tl">
                      <a:srgbClr val="000000">
                        <a:alpha val="43137"/>
                      </a:srgbClr>
                    </a:outerShdw>
                  </a:effectLst>
                </a:rPr>
                <a:t>MÀU XANH DƯƠNG</a:t>
              </a:r>
            </a:p>
          </p:txBody>
        </p:sp>
        <p:pic>
          <p:nvPicPr>
            <p:cNvPr id="23" name="Picture 22">
              <a:extLst>
                <a:ext uri="{FF2B5EF4-FFF2-40B4-BE49-F238E27FC236}">
                  <a16:creationId xmlns:a16="http://schemas.microsoft.com/office/drawing/2014/main" id="{158AC6E4-7880-054E-0D1C-FB03310A70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61" b="92188" l="9924" r="89992"/>
                      </a14:imgEffect>
                    </a14:imgLayer>
                  </a14:imgProps>
                </a:ext>
              </a:extLst>
            </a:blip>
            <a:srcRect l="24854" t="26686" r="9497" b="7429"/>
            <a:stretch/>
          </p:blipFill>
          <p:spPr>
            <a:xfrm>
              <a:off x="9557285" y="1038445"/>
              <a:ext cx="1540551" cy="2434166"/>
            </a:xfrm>
            <a:prstGeom prst="rect">
              <a:avLst/>
            </a:prstGeom>
          </p:spPr>
        </p:pic>
      </p:grpSp>
      <p:pic>
        <p:nvPicPr>
          <p:cNvPr id="5" name="Picture 4">
            <a:extLst>
              <a:ext uri="{FF2B5EF4-FFF2-40B4-BE49-F238E27FC236}">
                <a16:creationId xmlns:a16="http://schemas.microsoft.com/office/drawing/2014/main" id="{1F5DCFDC-9703-1962-122B-1CB9F4B89607}"/>
              </a:ext>
            </a:extLst>
          </p:cNvPr>
          <p:cNvPicPr>
            <a:picLocks noChangeAspect="1"/>
          </p:cNvPicPr>
          <p:nvPr/>
        </p:nvPicPr>
        <p:blipFill>
          <a:blip r:embed="rId6"/>
          <a:stretch>
            <a:fillRect/>
          </a:stretch>
        </p:blipFill>
        <p:spPr>
          <a:xfrm>
            <a:off x="2920024" y="2635383"/>
            <a:ext cx="1243692" cy="1292464"/>
          </a:xfrm>
          <a:prstGeom prst="rect">
            <a:avLst/>
          </a:prstGeom>
        </p:spPr>
      </p:pic>
      <p:pic>
        <p:nvPicPr>
          <p:cNvPr id="6" name="Picture 5">
            <a:extLst>
              <a:ext uri="{FF2B5EF4-FFF2-40B4-BE49-F238E27FC236}">
                <a16:creationId xmlns:a16="http://schemas.microsoft.com/office/drawing/2014/main" id="{F735D65A-7C49-EDAC-1E6F-BF77108E1DA8}"/>
              </a:ext>
            </a:extLst>
          </p:cNvPr>
          <p:cNvPicPr>
            <a:picLocks noChangeAspect="1"/>
          </p:cNvPicPr>
          <p:nvPr/>
        </p:nvPicPr>
        <p:blipFill>
          <a:blip r:embed="rId7"/>
          <a:stretch>
            <a:fillRect/>
          </a:stretch>
        </p:blipFill>
        <p:spPr>
          <a:xfrm>
            <a:off x="7725077" y="2841634"/>
            <a:ext cx="1373954" cy="1368607"/>
          </a:xfrm>
          <a:prstGeom prst="rect">
            <a:avLst/>
          </a:prstGeom>
        </p:spPr>
      </p:pic>
      <p:pic>
        <p:nvPicPr>
          <p:cNvPr id="12" name="Picture 11">
            <a:extLst>
              <a:ext uri="{FF2B5EF4-FFF2-40B4-BE49-F238E27FC236}">
                <a16:creationId xmlns:a16="http://schemas.microsoft.com/office/drawing/2014/main" id="{EFDA164C-31B7-CC77-4A22-B30BD3699E2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33" b="90000" l="10000" r="90000">
                        <a14:foregroundMark x1="38889" y1="67778" x2="65000" y2="83333"/>
                        <a14:foregroundMark x1="33889" y1="80556" x2="68333" y2="76111"/>
                        <a14:foregroundMark x1="36667" y1="68333" x2="40556" y2="73889"/>
                        <a14:foregroundMark x1="48889" y1="69444" x2="58333" y2="69444"/>
                      </a14:backgroundRemoval>
                    </a14:imgEffect>
                  </a14:imgLayer>
                </a14:imgProps>
              </a:ext>
            </a:extLst>
          </a:blip>
          <a:srcRect l="22161" r="23950" b="9842"/>
          <a:stretch/>
        </p:blipFill>
        <p:spPr>
          <a:xfrm>
            <a:off x="9512143" y="2163000"/>
            <a:ext cx="1310350" cy="2192268"/>
          </a:xfrm>
          <a:prstGeom prst="rect">
            <a:avLst/>
          </a:prstGeom>
        </p:spPr>
      </p:pic>
      <p:grpSp>
        <p:nvGrpSpPr>
          <p:cNvPr id="27" name="Group 26">
            <a:extLst>
              <a:ext uri="{FF2B5EF4-FFF2-40B4-BE49-F238E27FC236}">
                <a16:creationId xmlns:a16="http://schemas.microsoft.com/office/drawing/2014/main" id="{CE07B350-9375-4FD4-BC55-77A60C96BC69}"/>
              </a:ext>
            </a:extLst>
          </p:cNvPr>
          <p:cNvGrpSpPr/>
          <p:nvPr/>
        </p:nvGrpSpPr>
        <p:grpSpPr>
          <a:xfrm>
            <a:off x="-72978" y="1175522"/>
            <a:ext cx="3337579" cy="3515011"/>
            <a:chOff x="-49453" y="3400129"/>
            <a:chExt cx="3337579" cy="3515011"/>
          </a:xfrm>
        </p:grpSpPr>
        <p:pic>
          <p:nvPicPr>
            <p:cNvPr id="4" name="Picture 3">
              <a:extLst>
                <a:ext uri="{FF2B5EF4-FFF2-40B4-BE49-F238E27FC236}">
                  <a16:creationId xmlns:a16="http://schemas.microsoft.com/office/drawing/2014/main" id="{4EFBFFB1-7511-6E93-3B37-2D8B64A86DA4}"/>
                </a:ext>
              </a:extLst>
            </p:cNvPr>
            <p:cNvPicPr>
              <a:picLocks noChangeAspect="1"/>
            </p:cNvPicPr>
            <p:nvPr/>
          </p:nvPicPr>
          <p:blipFill>
            <a:blip r:embed="rId10"/>
            <a:stretch>
              <a:fillRect/>
            </a:stretch>
          </p:blipFill>
          <p:spPr>
            <a:xfrm>
              <a:off x="485622" y="4280093"/>
              <a:ext cx="1981938" cy="2635047"/>
            </a:xfrm>
            <a:prstGeom prst="rect">
              <a:avLst/>
            </a:prstGeom>
          </p:spPr>
        </p:pic>
        <p:sp>
          <p:nvSpPr>
            <p:cNvPr id="17" name="Rounded Rectangle 16">
              <a:extLst>
                <a:ext uri="{FF2B5EF4-FFF2-40B4-BE49-F238E27FC236}">
                  <a16:creationId xmlns:a16="http://schemas.microsoft.com/office/drawing/2014/main" id="{94260660-008C-F2C3-CB51-9DB63F3FE565}"/>
                </a:ext>
              </a:extLst>
            </p:cNvPr>
            <p:cNvSpPr/>
            <p:nvPr/>
          </p:nvSpPr>
          <p:spPr>
            <a:xfrm>
              <a:off x="-49453" y="3400129"/>
              <a:ext cx="3337579" cy="7239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2">
                      <a:lumMod val="10000"/>
                    </a:schemeClr>
                  </a:solidFill>
                  <a:effectLst>
                    <a:outerShdw blurRad="38100" dist="38100" dir="2700000" algn="tl">
                      <a:srgbClr val="000000">
                        <a:alpha val="43137"/>
                      </a:srgbClr>
                    </a:outerShdw>
                  </a:effectLst>
                </a:rPr>
                <a:t>NƯỚC </a:t>
              </a:r>
              <a:r>
                <a:rPr lang="en-US" sz="2800" b="1" dirty="0">
                  <a:solidFill>
                    <a:schemeClr val="bg2">
                      <a:lumMod val="10000"/>
                    </a:schemeClr>
                  </a:solidFill>
                  <a:effectLst>
                    <a:outerShdw blurRad="38100" dist="38100" dir="2700000" algn="tl">
                      <a:srgbClr val="000000">
                        <a:alpha val="43137"/>
                      </a:srgbClr>
                    </a:outerShdw>
                  </a:effectLst>
                </a:rPr>
                <a:t>BẮP CẢI TÍM</a:t>
              </a:r>
            </a:p>
          </p:txBody>
        </p:sp>
      </p:grpSp>
      <p:grpSp>
        <p:nvGrpSpPr>
          <p:cNvPr id="28" name="Group 27">
            <a:extLst>
              <a:ext uri="{FF2B5EF4-FFF2-40B4-BE49-F238E27FC236}">
                <a16:creationId xmlns:a16="http://schemas.microsoft.com/office/drawing/2014/main" id="{DF99FD88-5E1E-5725-BE17-CEAB13305C9D}"/>
              </a:ext>
            </a:extLst>
          </p:cNvPr>
          <p:cNvGrpSpPr/>
          <p:nvPr/>
        </p:nvGrpSpPr>
        <p:grpSpPr>
          <a:xfrm>
            <a:off x="4451092" y="1175522"/>
            <a:ext cx="2797996" cy="3633329"/>
            <a:chOff x="4401899" y="3472599"/>
            <a:chExt cx="2797996" cy="3369751"/>
          </a:xfrm>
        </p:grpSpPr>
        <p:pic>
          <p:nvPicPr>
            <p:cNvPr id="3" name="Picture 2">
              <a:extLst>
                <a:ext uri="{FF2B5EF4-FFF2-40B4-BE49-F238E27FC236}">
                  <a16:creationId xmlns:a16="http://schemas.microsoft.com/office/drawing/2014/main" id="{4596B43E-F352-39E7-471A-4266744CB3E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50" b="97125" l="10000" r="90000">
                          <a14:foregroundMark x1="43125" y1="22125" x2="56875" y2="69000"/>
                          <a14:foregroundMark x1="32500" y1="41500" x2="68125" y2="43375"/>
                          <a14:foregroundMark x1="44375" y1="66500" x2="55625" y2="45250"/>
                          <a14:foregroundMark x1="40625" y1="57750" x2="55000" y2="59625"/>
                          <a14:foregroundMark x1="44375" y1="87125" x2="60625" y2="92125"/>
                          <a14:foregroundMark x1="41250" y1="44000" x2="48125" y2="34625"/>
                          <a14:foregroundMark x1="50625" y1="85250" x2="63125" y2="91500"/>
                        </a14:backgroundRemoval>
                      </a14:imgEffect>
                    </a14:imgLayer>
                  </a14:imgProps>
                </a:ext>
              </a:extLst>
            </a:blip>
            <a:srcRect l="16875" r="16875"/>
            <a:stretch/>
          </p:blipFill>
          <p:spPr>
            <a:xfrm>
              <a:off x="4401899" y="4276525"/>
              <a:ext cx="2797996" cy="2565825"/>
            </a:xfrm>
            <a:prstGeom prst="rect">
              <a:avLst/>
            </a:prstGeom>
          </p:spPr>
        </p:pic>
        <p:sp>
          <p:nvSpPr>
            <p:cNvPr id="18" name="Rounded Rectangle 17">
              <a:extLst>
                <a:ext uri="{FF2B5EF4-FFF2-40B4-BE49-F238E27FC236}">
                  <a16:creationId xmlns:a16="http://schemas.microsoft.com/office/drawing/2014/main" id="{D5E8D8B3-FA6E-7E04-06FB-688922D704E0}"/>
                </a:ext>
              </a:extLst>
            </p:cNvPr>
            <p:cNvSpPr/>
            <p:nvPr/>
          </p:nvSpPr>
          <p:spPr>
            <a:xfrm>
              <a:off x="4697882" y="3472599"/>
              <a:ext cx="2411666" cy="7239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lumMod val="10000"/>
                    </a:schemeClr>
                  </a:solidFill>
                  <a:effectLst>
                    <a:outerShdw blurRad="38100" dist="38100" dir="2700000" algn="tl">
                      <a:srgbClr val="000000">
                        <a:alpha val="43137"/>
                      </a:srgbClr>
                    </a:outerShdw>
                  </a:effectLst>
                </a:rPr>
                <a:t>XÀ PHÒNG</a:t>
              </a:r>
            </a:p>
          </p:txBody>
        </p:sp>
      </p:grpSp>
    </p:spTree>
    <p:extLst>
      <p:ext uri="{BB962C8B-B14F-4D97-AF65-F5344CB8AC3E}">
        <p14:creationId xmlns:p14="http://schemas.microsoft.com/office/powerpoint/2010/main" val="6723722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111</Words>
  <Application>Microsoft Office PowerPoint</Application>
  <PresentationFormat>Widescreen</PresentationFormat>
  <Paragraphs>27</Paragraphs>
  <Slides>14</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PC-ABC</dc:creator>
  <cp:lastModifiedBy>Admin</cp:lastModifiedBy>
  <cp:revision>39</cp:revision>
  <dcterms:created xsi:type="dcterms:W3CDTF">2025-11-09T08:02:33Z</dcterms:created>
  <dcterms:modified xsi:type="dcterms:W3CDTF">2026-05-04T01:45:15Z</dcterms:modified>
</cp:coreProperties>
</file>