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315" r:id="rId5"/>
    <p:sldId id="313" r:id="rId6"/>
    <p:sldId id="321" r:id="rId7"/>
    <p:sldId id="322" r:id="rId8"/>
    <p:sldId id="323" r:id="rId9"/>
    <p:sldId id="324" r:id="rId10"/>
    <p:sldId id="325" r:id="rId11"/>
    <p:sldId id="326" r:id="rId12"/>
    <p:sldId id="328" r:id="rId13"/>
    <p:sldId id="331" r:id="rId14"/>
    <p:sldId id="329" r:id="rId15"/>
    <p:sldId id="32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77" autoAdjust="0"/>
    <p:restoredTop sz="94660"/>
  </p:normalViewPr>
  <p:slideViewPr>
    <p:cSldViewPr showGuides="1">
      <p:cViewPr varScale="1">
        <p:scale>
          <a:sx n="82" d="100"/>
          <a:sy n="82" d="100"/>
        </p:scale>
        <p:origin x="1134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B228-E0F7-4664-AD8B-61528C54A408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7C-A4BE-4B66-ABCA-00081FF3C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B228-E0F7-4664-AD8B-61528C54A408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7C-A4BE-4B66-ABCA-00081FF3C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B228-E0F7-4664-AD8B-61528C54A408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7C-A4BE-4B66-ABCA-00081FF3C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E6B228-E0F7-4664-AD8B-61528C54A4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4CE87C-A4BE-4B66-ABCA-00081FF3CB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E6B228-E0F7-4664-AD8B-61528C54A4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4CE87C-A4BE-4B66-ABCA-00081FF3CB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E6B228-E0F7-4664-AD8B-61528C54A4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4CE87C-A4BE-4B66-ABCA-00081FF3CB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E6B228-E0F7-4664-AD8B-61528C54A4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4CE87C-A4BE-4B66-ABCA-00081FF3CB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E6B228-E0F7-4664-AD8B-61528C54A4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4CE87C-A4BE-4B66-ABCA-00081FF3CB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E6B228-E0F7-4664-AD8B-61528C54A4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4CE87C-A4BE-4B66-ABCA-00081FF3CB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E6B228-E0F7-4664-AD8B-61528C54A4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4CE87C-A4BE-4B66-ABCA-00081FF3CB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E6B228-E0F7-4664-AD8B-61528C54A4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4CE87C-A4BE-4B66-ABCA-00081FF3CB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B228-E0F7-4664-AD8B-61528C54A408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7C-A4BE-4B66-ABCA-00081FF3C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E6B228-E0F7-4664-AD8B-61528C54A4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4CE87C-A4BE-4B66-ABCA-00081FF3CB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E6B228-E0F7-4664-AD8B-61528C54A4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4CE87C-A4BE-4B66-ABCA-00081FF3CB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E6B228-E0F7-4664-AD8B-61528C54A4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4CE87C-A4BE-4B66-ABCA-00081FF3CB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E6B228-E0F7-4664-AD8B-61528C54A4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4CE87C-A4BE-4B66-ABCA-00081FF3CB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E6B228-E0F7-4664-AD8B-61528C54A4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4CE87C-A4BE-4B66-ABCA-00081FF3CB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E6B228-E0F7-4664-AD8B-61528C54A4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4CE87C-A4BE-4B66-ABCA-00081FF3CB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E6B228-E0F7-4664-AD8B-61528C54A4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4CE87C-A4BE-4B66-ABCA-00081FF3CB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E6B228-E0F7-4664-AD8B-61528C54A4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4CE87C-A4BE-4B66-ABCA-00081FF3CB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E6B228-E0F7-4664-AD8B-61528C54A4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4CE87C-A4BE-4B66-ABCA-00081FF3CB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E6B228-E0F7-4664-AD8B-61528C54A4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4CE87C-A4BE-4B66-ABCA-00081FF3CB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B228-E0F7-4664-AD8B-61528C54A408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7C-A4BE-4B66-ABCA-00081FF3C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E6B228-E0F7-4664-AD8B-61528C54A4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4CE87C-A4BE-4B66-ABCA-00081FF3CB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E6B228-E0F7-4664-AD8B-61528C54A4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4CE87C-A4BE-4B66-ABCA-00081FF3CB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E6B228-E0F7-4664-AD8B-61528C54A4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4CE87C-A4BE-4B66-ABCA-00081FF3CB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E6B228-E0F7-4664-AD8B-61528C54A4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4CE87C-A4BE-4B66-ABCA-00081FF3CB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E6B228-E0F7-4664-AD8B-61528C54A4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4CE87C-A4BE-4B66-ABCA-00081FF3CB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E6B228-E0F7-4664-AD8B-61528C54A4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4CE87C-A4BE-4B66-ABCA-00081FF3CB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E6B228-E0F7-4664-AD8B-61528C54A4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4CE87C-A4BE-4B66-ABCA-00081FF3CB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E6B228-E0F7-4664-AD8B-61528C54A4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4CE87C-A4BE-4B66-ABCA-00081FF3CB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E6B228-E0F7-4664-AD8B-61528C54A4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4CE87C-A4BE-4B66-ABCA-00081FF3CB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E6B228-E0F7-4664-AD8B-61528C54A4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4CE87C-A4BE-4B66-ABCA-00081FF3CB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B228-E0F7-4664-AD8B-61528C54A408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7C-A4BE-4B66-ABCA-00081FF3C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E6B228-E0F7-4664-AD8B-61528C54A4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4CE87C-A4BE-4B66-ABCA-00081FF3CB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E6B228-E0F7-4664-AD8B-61528C54A4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4CE87C-A4BE-4B66-ABCA-00081FF3CB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E6B228-E0F7-4664-AD8B-61528C54A4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4CE87C-A4BE-4B66-ABCA-00081FF3CB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E6B228-E0F7-4664-AD8B-61528C54A4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4CE87C-A4BE-4B66-ABCA-00081FF3CB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E6B228-E0F7-4664-AD8B-61528C54A4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4CE87C-A4BE-4B66-ABCA-00081FF3CB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B228-E0F7-4664-AD8B-61528C54A408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7C-A4BE-4B66-ABCA-00081FF3C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B228-E0F7-4664-AD8B-61528C54A408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7C-A4BE-4B66-ABCA-00081FF3C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B228-E0F7-4664-AD8B-61528C54A408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7C-A4BE-4B66-ABCA-00081FF3C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B228-E0F7-4664-AD8B-61528C54A408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7C-A4BE-4B66-ABCA-00081FF3C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B228-E0F7-4664-AD8B-61528C54A408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7C-A4BE-4B66-ABCA-00081FF3C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6B228-E0F7-4664-AD8B-61528C54A408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CE87C-A4BE-4B66-ABCA-00081FF3CBF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E6B228-E0F7-4664-AD8B-61528C54A4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4CE87C-A4BE-4B66-ABCA-00081FF3CB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E6B228-E0F7-4664-AD8B-61528C54A4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4CE87C-A4BE-4B66-ABCA-00081FF3CB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E6B228-E0F7-4664-AD8B-61528C54A4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4CE87C-A4BE-4B66-ABCA-00081FF3CB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8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png"/><Relationship Id="rId5" Type="http://schemas.openxmlformats.org/officeDocument/2006/relationships/image" Target="../media/image7.GIF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5.png"/><Relationship Id="rId5" Type="http://schemas.openxmlformats.org/officeDocument/2006/relationships/image" Target="../media/image11.GIF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374"/>
            <a:ext cx="9144000" cy="6934200"/>
          </a:xfrm>
        </p:spPr>
      </p:pic>
      <p:sp>
        <p:nvSpPr>
          <p:cNvPr id="5" name="TextBox 4"/>
          <p:cNvSpPr txBox="1"/>
          <p:nvPr/>
        </p:nvSpPr>
        <p:spPr>
          <a:xfrm>
            <a:off x="2106470" y="679347"/>
            <a:ext cx="5042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HUYỆN XUÂN TRƯỜNG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XUÂN VINH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47800" y="2446902"/>
            <a:ext cx="6934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24-36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Thơi gian: 18 – 20 phút</a:t>
            </a:r>
            <a:endParaRPr lang="vi-VN" alt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</a:t>
            </a:r>
            <a:r>
              <a:rPr lang="vi-VN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vị: Trường mầm non Xuân </a:t>
            </a:r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inh</a:t>
            </a:r>
            <a:endParaRPr lang="vi-VN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</a:t>
            </a:r>
            <a:endParaRPr lang="vi-VN" alt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12292" name="Picture 4" descr="911_GerberyFr02_PNG_1200x900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-61325"/>
            <a:ext cx="1394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143000" y="1372384"/>
            <a:ext cx="5867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4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Trò</a:t>
            </a:r>
            <a:r>
              <a:rPr lang="en-US" alt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chơi</a:t>
            </a:r>
            <a:r>
              <a:rPr lang="en-US" alt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“</a:t>
            </a:r>
            <a:r>
              <a:rPr lang="en-US" altLang="en-US" sz="4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Trời</a:t>
            </a:r>
            <a:r>
              <a:rPr lang="en-US" alt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nắng</a:t>
            </a:r>
            <a:r>
              <a:rPr lang="en-US" altLang="en-US" sz="48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trời</a:t>
            </a:r>
            <a:r>
              <a:rPr lang="en-US" altLang="en-US" sz="4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mưa</a:t>
            </a:r>
            <a:r>
              <a:rPr lang="en-US" alt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”</a:t>
            </a:r>
            <a:endParaRPr lang="en-US" altLang="en-US" sz="5400" dirty="0">
              <a:solidFill>
                <a:srgbClr val="CC3300"/>
              </a:solidFill>
              <a:effectLst/>
              <a:latin typeface=".VnAristote" panose="020B7200000000000000" pitchFamily="34" charset="0"/>
            </a:endParaRPr>
          </a:p>
        </p:txBody>
      </p:sp>
      <p:pic>
        <p:nvPicPr>
          <p:cNvPr id="12" name="Picture 38" descr="tho-con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143839"/>
            <a:ext cx="2133600" cy="239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8" descr="tho-con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438400" y="3143839"/>
            <a:ext cx="2133600" cy="239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8" descr="tho-con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066800" y="3143839"/>
            <a:ext cx="1853045" cy="239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trời nắng trời mưa ghep sấm - Cop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10400" y="52340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26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6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</a:t>
            </a:r>
            <a:endParaRPr lang="vi-VN" alt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12292" name="Picture 4" descr="911_GerberyFr02_PNG_1200x900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-61325"/>
            <a:ext cx="1394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143000" y="1372384"/>
            <a:ext cx="5867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4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Trò</a:t>
            </a:r>
            <a:r>
              <a:rPr lang="en-US" alt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chơi</a:t>
            </a:r>
            <a:r>
              <a:rPr lang="en-US" alt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“</a:t>
            </a:r>
            <a:r>
              <a:rPr lang="en-US" altLang="en-US" sz="4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Trời</a:t>
            </a:r>
            <a:r>
              <a:rPr lang="en-US" alt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nắng</a:t>
            </a:r>
            <a:r>
              <a:rPr lang="en-US" altLang="en-US" sz="48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trời</a:t>
            </a:r>
            <a:r>
              <a:rPr lang="en-US" altLang="en-US" sz="4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mưa</a:t>
            </a:r>
            <a:r>
              <a:rPr lang="en-US" alt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”</a:t>
            </a:r>
            <a:endParaRPr lang="en-US" altLang="en-US" sz="5400" dirty="0">
              <a:solidFill>
                <a:srgbClr val="CC3300"/>
              </a:solidFill>
              <a:effectLst/>
              <a:latin typeface=".VnAristote" panose="020B7200000000000000" pitchFamily="34" charset="0"/>
            </a:endParaRPr>
          </a:p>
        </p:txBody>
      </p:sp>
      <p:pic>
        <p:nvPicPr>
          <p:cNvPr id="12" name="Picture 38" descr="tho-con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143839"/>
            <a:ext cx="2133600" cy="239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8" descr="tho-con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438400" y="3143839"/>
            <a:ext cx="2133600" cy="239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8" descr="tho-con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066800" y="3143839"/>
            <a:ext cx="1853045" cy="239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trời nắng trời mưa ghep sấm - Cop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10400" y="52340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74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6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</a:t>
            </a:r>
            <a:endParaRPr lang="vi-VN" alt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12292" name="Picture 4" descr="911_GerberyFr02_PNG_1200x900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-61325"/>
            <a:ext cx="1394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143000" y="1372384"/>
            <a:ext cx="5867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4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Trò</a:t>
            </a:r>
            <a:r>
              <a:rPr lang="en-US" alt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chơi</a:t>
            </a:r>
            <a:r>
              <a:rPr lang="en-US" alt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“</a:t>
            </a:r>
            <a:r>
              <a:rPr lang="en-US" altLang="en-US" sz="4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Trời</a:t>
            </a:r>
            <a:r>
              <a:rPr lang="en-US" alt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nắng</a:t>
            </a:r>
            <a:r>
              <a:rPr lang="en-US" altLang="en-US" sz="48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trời</a:t>
            </a:r>
            <a:r>
              <a:rPr lang="en-US" altLang="en-US" sz="4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mưa</a:t>
            </a:r>
            <a:r>
              <a:rPr lang="en-US" alt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”</a:t>
            </a:r>
            <a:endParaRPr lang="en-US" altLang="en-US" sz="5400" dirty="0">
              <a:solidFill>
                <a:srgbClr val="CC3300"/>
              </a:solidFill>
              <a:effectLst/>
              <a:latin typeface=".VnAristote" panose="020B7200000000000000" pitchFamily="34" charset="0"/>
            </a:endParaRPr>
          </a:p>
        </p:txBody>
      </p:sp>
      <p:pic>
        <p:nvPicPr>
          <p:cNvPr id="12" name="Picture 38" descr="tho-con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143839"/>
            <a:ext cx="2133600" cy="239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8" descr="tho-con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438400" y="3143839"/>
            <a:ext cx="2133600" cy="239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8" descr="tho-con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066800" y="3143839"/>
            <a:ext cx="1853045" cy="239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trời nắng trời mưa ghep sấm - Cop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10400" y="523406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6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215032" cy="7010400"/>
          </a:xfrm>
          <a:prstGeom prst="rect">
            <a:avLst/>
          </a:prstGeom>
        </p:spPr>
      </p:pic>
      <p:pic>
        <p:nvPicPr>
          <p:cNvPr id="3" name="Chú Thỏ Con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2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" y="0"/>
            <a:ext cx="9136945" cy="6858000"/>
          </a:xfrm>
        </p:spPr>
      </p:pic>
      <p:sp>
        <p:nvSpPr>
          <p:cNvPr id="5" name="TextBox 4"/>
          <p:cNvSpPr txBox="1"/>
          <p:nvPr/>
        </p:nvSpPr>
        <p:spPr>
          <a:xfrm>
            <a:off x="2133600" y="152400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bac-gau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352800" y="1752600"/>
            <a:ext cx="402907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27523xqf9i2a19c-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30928">
            <a:off x="6781800" y="3657600"/>
            <a:ext cx="1371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27523xqf9i2a19c-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33408">
            <a:off x="4876800" y="0"/>
            <a:ext cx="1447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27523xqf9i2a19c-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29927">
            <a:off x="4800600" y="3959225"/>
            <a:ext cx="1219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27523xqf9i2a19c-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34395">
            <a:off x="3463925" y="1641475"/>
            <a:ext cx="1828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27523xqf9i2a19c-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30928">
            <a:off x="6351588" y="2044700"/>
            <a:ext cx="1066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27523xqf9i2a19c-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95122">
            <a:off x="1962688" y="3121682"/>
            <a:ext cx="2500833" cy="3230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 descr="27523xqf9i2a19c-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37764">
            <a:off x="1524000" y="1524000"/>
            <a:ext cx="2209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4" descr="27523xqf9i2a19c-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32820">
            <a:off x="8229600" y="1981200"/>
            <a:ext cx="1371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5" descr="27523xqf9i2a19c-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33408">
            <a:off x="6629400" y="533400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7" descr="27523xqf9i2a19c-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34395">
            <a:off x="1219200" y="0"/>
            <a:ext cx="1828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8" descr="27523xqf9i2a19c-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34395">
            <a:off x="3048000" y="-685800"/>
            <a:ext cx="1828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9" descr="27523xqf9i2a19c-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34395">
            <a:off x="0" y="685800"/>
            <a:ext cx="1828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0" descr="27523xqf9i2a19c-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34395">
            <a:off x="7315200" y="-304800"/>
            <a:ext cx="1828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1" descr="27523xqf9i2a19c-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34395">
            <a:off x="1042224" y="1628691"/>
            <a:ext cx="1828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78035E-7 C 0.0033 -0.03422 0.00608 -0.03584 0.01771 -0.04393 C 0.12223 -0.24324 0.26928 -0.05711 0.39532 -0.05549 C 0.53629 -0.05156 0.52379 -0.05156 0.61181 -0.03861 C 0.62691 -0.03954 0.73039 0.01202 0.77327 -0.06613 C 0.80573 -0.08416 0.81667 -0.12046 0.82553 -0.14266 C 0.83438 -0.16486 0.82605 -0.18752 0.82657 -0.19954 C 0.82726 -0.20486 0.82865 -0.21642 0.82865 -0.21549 " pathEditMode="relative" rAng="0" ptsTypes="fffffaff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00" y="-1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9600"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408">
            <a:off x="6705600" y="685800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408">
            <a:off x="4038600" y="990600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408">
            <a:off x="6858000" y="838200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408">
            <a:off x="838200" y="228600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408">
            <a:off x="7086600" y="3505200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408">
            <a:off x="2133600" y="1143000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guyu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61713">
            <a:off x="5715000" y="33528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5" descr="gau-go-cua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352800" y="2609850"/>
            <a:ext cx="395287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6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408">
            <a:off x="3657600" y="-304800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7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408">
            <a:off x="6400800" y="-381000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8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408">
            <a:off x="-381000" y="-609600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9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408">
            <a:off x="152400" y="1066800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0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408">
            <a:off x="2133600" y="-609600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1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408">
            <a:off x="6019800" y="1447800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2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408">
            <a:off x="1219200" y="533400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2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408">
            <a:off x="1316218" y="1839196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2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408">
            <a:off x="2521527" y="2705607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2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408">
            <a:off x="3908398" y="3010406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408">
            <a:off x="5113707" y="3593645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408">
            <a:off x="6180749" y="5031645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408">
            <a:off x="3451197" y="4782516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408">
            <a:off x="1889169" y="4039825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408">
            <a:off x="281140" y="3195208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408">
            <a:off x="845956" y="4677283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408">
            <a:off x="195250" y="5007040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4104E-6 L 0.39115 0.00694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9" presetClass="entr" presetSubtype="0" fill="hold" nodeType="withEffect">
                                  <p:stCondLst>
                                    <p:cond delay="99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0" presetClass="path" presetSubtype="0" repeatCount="4000" accel="50000" decel="50000" fill="hold" nodeType="withEffect">
                                  <p:stCondLst>
                                    <p:cond delay="15300"/>
                                  </p:stCondLst>
                                  <p:childTnLst>
                                    <p:animMotion origin="layout" path="M 1.11111E-6 1.84971E-6 C 1.11111E-6 1.84971E-6 0.0026 -0.01642 0.00312 -0.01688 C 0.00364 -0.01734 1.11111E-6 1.84971E-6 1.11111E-6 1.84971E-6 Z " pathEditMode="relative" ptsTypes="aaa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nen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27523xqf9i2a19c-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0928">
            <a:off x="6629400" y="4876800"/>
            <a:ext cx="1371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27523xqf9i2a19c-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2231">
            <a:off x="6019800" y="838200"/>
            <a:ext cx="1981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27523xqf9i2a19c-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3408">
            <a:off x="3810000" y="381000"/>
            <a:ext cx="1905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27523xqf9i2a19c-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9927">
            <a:off x="4191000" y="4572000"/>
            <a:ext cx="1752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27523xqf9i2a19c-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4395">
            <a:off x="6705600" y="-228600"/>
            <a:ext cx="2209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27523xqf9i2a19c-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0928">
            <a:off x="6096000" y="2819400"/>
            <a:ext cx="1371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27523xqf9i2a19c-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0928">
            <a:off x="838200" y="1066800"/>
            <a:ext cx="2209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 descr="27523xqf9i2a19c-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1595">
            <a:off x="990600" y="3962400"/>
            <a:ext cx="2209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4" descr="27523xqf9i2a19c-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7764">
            <a:off x="1295400" y="1981200"/>
            <a:ext cx="2209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5" descr="27523xqf9i2a19c-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2820">
            <a:off x="8001000" y="2438400"/>
            <a:ext cx="1371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6" descr="bac-gau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048000" y="2590800"/>
            <a:ext cx="402907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7" descr="27523xqf9i2a19c-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3408">
            <a:off x="1447800" y="-609600"/>
            <a:ext cx="1905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8" descr="27523xqf9i2a19c-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3408">
            <a:off x="0" y="0"/>
            <a:ext cx="1905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9" descr="27523xqf9i2a19c-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3408">
            <a:off x="2895600" y="-381000"/>
            <a:ext cx="1905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0" descr="27523xqf9i2a19c-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3408">
            <a:off x="3962400" y="533400"/>
            <a:ext cx="1905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1" descr="27523xqf9i2a19c-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3408">
            <a:off x="2971800" y="2667000"/>
            <a:ext cx="1905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78035E-7 C 0.0033 -0.03422 0.00608 -0.03584 0.01771 -0.04393 C 0.12223 -0.24324 0.26928 -0.05711 0.39532 -0.05549 C 0.53629 -0.05156 0.52379 -0.05156 0.61181 -0.03861 C 0.62691 -0.03954 0.73039 0.01202 0.77327 -0.06613 C 0.80573 -0.08416 0.81667 -0.12046 0.82553 -0.14266 C 0.83438 -0.16486 0.82605 -0.18752 0.82657 -0.19954 C 0.82726 -0.20486 0.82865 -0.21642 0.82865 -0.21549 " pathEditMode="relative" rAng="0" ptsTypes="fffffaff">
                                      <p:cBhvr>
                                        <p:cTn id="6" dur="8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00" y="-1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79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9600"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33 copygdkj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0"/>
            <a:ext cx="9753600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2231">
            <a:off x="5334000" y="762000"/>
            <a:ext cx="1981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0928">
            <a:off x="5410200" y="2743200"/>
            <a:ext cx="1371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2820">
            <a:off x="7315200" y="2362200"/>
            <a:ext cx="1371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4395">
            <a:off x="3276600" y="1066800"/>
            <a:ext cx="2209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927">
            <a:off x="3505200" y="4495800"/>
            <a:ext cx="1752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927">
            <a:off x="5943600" y="5257800"/>
            <a:ext cx="1752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DSCF4124y copy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4E5D7"/>
              </a:clrFrom>
              <a:clrTo>
                <a:srgbClr val="04E5D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75105" y="-73508"/>
            <a:ext cx="6286500" cy="477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3408">
            <a:off x="3147603" y="102879"/>
            <a:ext cx="1905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4395">
            <a:off x="1219200" y="2971800"/>
            <a:ext cx="2209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7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7764">
            <a:off x="609600" y="1905000"/>
            <a:ext cx="2209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8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4395">
            <a:off x="228600" y="0"/>
            <a:ext cx="2209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9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4395">
            <a:off x="6934200" y="0"/>
            <a:ext cx="2209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0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927">
            <a:off x="5334000" y="914400"/>
            <a:ext cx="1752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1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927">
            <a:off x="7239000" y="2057400"/>
            <a:ext cx="1752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2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927">
            <a:off x="5832157" y="2033803"/>
            <a:ext cx="1752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3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927">
            <a:off x="6400800" y="4572000"/>
            <a:ext cx="1752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4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927">
            <a:off x="5055211" y="3581399"/>
            <a:ext cx="1752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6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927">
            <a:off x="7620000" y="3581400"/>
            <a:ext cx="1752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8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927">
            <a:off x="-1066800" y="2743200"/>
            <a:ext cx="1752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9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927">
            <a:off x="-457200" y="5257800"/>
            <a:ext cx="1752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0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927">
            <a:off x="2133600" y="5029200"/>
            <a:ext cx="1752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1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927">
            <a:off x="4267200" y="5257800"/>
            <a:ext cx="1752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2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927">
            <a:off x="7391400" y="5257800"/>
            <a:ext cx="1752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7" descr="gau-go-cua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4565940" y="971550"/>
            <a:ext cx="395287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8" descr="tho-con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5220" y="2391482"/>
            <a:ext cx="1740800" cy="1956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2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927">
            <a:off x="2791948" y="1227006"/>
            <a:ext cx="1752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3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4395">
            <a:off x="554527" y="4204326"/>
            <a:ext cx="2209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3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4395">
            <a:off x="2355008" y="5358450"/>
            <a:ext cx="2209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13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4395">
            <a:off x="4848103" y="5592215"/>
            <a:ext cx="2209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3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4395">
            <a:off x="7092838" y="5443494"/>
            <a:ext cx="2209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3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4395">
            <a:off x="-181254" y="3088045"/>
            <a:ext cx="2209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3" descr="27523xqf9i2a19c-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4395">
            <a:off x="1994921" y="3550573"/>
            <a:ext cx="2209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02312E-6 L 0.63386 -0.0069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tho-co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87625" y="2514600"/>
            <a:ext cx="32035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lu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75186">
            <a:off x="7916863" y="4178300"/>
            <a:ext cx="1223962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789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403225" y="1219200"/>
            <a:ext cx="44894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>
                <a:solidFill>
                  <a:srgbClr val="FF0000"/>
                </a:solidFill>
              </a:rPr>
              <a:t>Trò chơi: “Trời nắng trời mưa”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102</Words>
  <Application>Microsoft Office PowerPoint</Application>
  <PresentationFormat>On-screen Show (4:3)</PresentationFormat>
  <Paragraphs>19</Paragraphs>
  <Slides>12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.VnAristote</vt:lpstr>
      <vt:lpstr>Arial</vt:lpstr>
      <vt:lpstr>Calibri</vt:lpstr>
      <vt:lpstr>Times New Roman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chơi: “Trời nắng trời mưa”</vt:lpstr>
      <vt:lpstr>b</vt:lpstr>
      <vt:lpstr>b</vt:lpstr>
      <vt:lpstr>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78</cp:revision>
  <dcterms:created xsi:type="dcterms:W3CDTF">2016-12-01T01:54:00Z</dcterms:created>
  <dcterms:modified xsi:type="dcterms:W3CDTF">2025-05-06T07:03:21Z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01F1EF3A18EE4718A67EDF6B4DD0DF4A_12</vt:lpwstr>
  </property>
  <property fmtid="{D5CDD505-2E9C-101B-9397-08002B2CF9AE}" pid="3" name="KSOProductBuildVer">
    <vt:lpwstr>1033-12.2.0.20326</vt:lpwstr>
  </property>
</Properties>
</file>