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22" r:id="rId3"/>
    <p:sldId id="338" r:id="rId4"/>
    <p:sldId id="333" r:id="rId5"/>
    <p:sldId id="328" r:id="rId6"/>
    <p:sldId id="329" r:id="rId7"/>
    <p:sldId id="334" r:id="rId8"/>
    <p:sldId id="339" r:id="rId9"/>
    <p:sldId id="335" r:id="rId10"/>
    <p:sldId id="337" r:id="rId11"/>
    <p:sldId id="332" r:id="rId12"/>
    <p:sldId id="336" r:id="rId13"/>
    <p:sldId id="341" r:id="rId14"/>
    <p:sldId id="342" r:id="rId15"/>
    <p:sldId id="343" r:id="rId16"/>
    <p:sldId id="34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VINH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932815" y="2446655"/>
            <a:ext cx="74491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rau củ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 - Bắp ngô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18 – 20 phút</a:t>
            </a:r>
            <a:endParaRPr lang="vi-VN" alt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Xuân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luộc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30"/>
            <a:ext cx="9156065" cy="57048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Bỏng ngô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1242060"/>
            <a:ext cx="9143365" cy="67125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Sữa ngô</a:t>
            </a:r>
          </a:p>
        </p:txBody>
      </p:sp>
      <p:pic>
        <p:nvPicPr>
          <p:cNvPr id="4" name="Content Placeholder 3" descr="sữa ngô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1114425"/>
            <a:ext cx="9142730" cy="5744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0"/>
            <a:ext cx="9214909" cy="7010400"/>
          </a:xfr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Trò chơi: Tìm về đúng cây</a:t>
            </a:r>
            <a:endParaRPr lang="en-US" sz="3600" dirty="0">
              <a:latin typeface="+mj-lt"/>
            </a:endParaRPr>
          </a:p>
        </p:txBody>
      </p:sp>
      <p:pic>
        <p:nvPicPr>
          <p:cNvPr id="7" name="Lý Cây Xan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4384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0"/>
            <a:ext cx="921490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0"/>
            <a:ext cx="9214909" cy="7010400"/>
          </a:xfrm>
        </p:spPr>
      </p:pic>
      <p:pic>
        <p:nvPicPr>
          <p:cNvPr id="5" name="Em Ra Vườn Rau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10414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ym typeface="+mn-ea"/>
              </a:rPr>
              <a:t>Món ăn chế biến từ cà chua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Đậu phụ sốt cà chua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610"/>
            <a:ext cx="9144000" cy="599821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Cá sốt cà chua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255"/>
            <a:ext cx="9124315" cy="5723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Canh nấm cà chua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655"/>
            <a:ext cx="9225915" cy="5630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ym typeface="+mn-ea"/>
              </a:rPr>
              <a:t>Món ăn chế biến từ bắp ngô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101</Words>
  <Application>Microsoft Office PowerPoint</Application>
  <PresentationFormat>On-screen Show (4:3)</PresentationFormat>
  <Paragraphs>17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Món ăn chế biến từ cà chua</vt:lpstr>
      <vt:lpstr>Đậu phụ sốt cà chua</vt:lpstr>
      <vt:lpstr>Cá sốt cà chua</vt:lpstr>
      <vt:lpstr>Canh nấm cà chua</vt:lpstr>
      <vt:lpstr>PowerPoint Presentation</vt:lpstr>
      <vt:lpstr>Món ăn chế biến từ bắp ngô</vt:lpstr>
      <vt:lpstr>Ngô luộc</vt:lpstr>
      <vt:lpstr>Bỏng ngô</vt:lpstr>
      <vt:lpstr>Sữa ngô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96</cp:revision>
  <dcterms:created xsi:type="dcterms:W3CDTF">2016-12-01T01:54:00Z</dcterms:created>
  <dcterms:modified xsi:type="dcterms:W3CDTF">2025-05-06T07:03:43Z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