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5" r:id="rId2"/>
    <p:sldId id="313" r:id="rId3"/>
    <p:sldId id="319" r:id="rId4"/>
    <p:sldId id="306" r:id="rId5"/>
    <p:sldId id="317" r:id="rId6"/>
    <p:sldId id="31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howGuides="1">
      <p:cViewPr varScale="1">
        <p:scale>
          <a:sx n="82" d="100"/>
          <a:sy n="82" d="100"/>
        </p:scale>
        <p:origin x="113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6B228-E0F7-4664-AD8B-61528C54A40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CE87C-A4BE-4B66-ABCA-00081FF3CBF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374"/>
            <a:ext cx="9144000" cy="6934200"/>
          </a:xfrm>
        </p:spPr>
      </p:pic>
      <p:sp>
        <p:nvSpPr>
          <p:cNvPr id="5" name="TextBox 4"/>
          <p:cNvSpPr txBox="1"/>
          <p:nvPr/>
        </p:nvSpPr>
        <p:spPr>
          <a:xfrm>
            <a:off x="2106470" y="679347"/>
            <a:ext cx="504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XUÂN TRƯỜNG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XUÂN VINH</a:t>
            </a:r>
          </a:p>
        </p:txBody>
      </p:sp>
      <p:sp>
        <p:nvSpPr>
          <p:cNvPr id="6" name="Freeform 3"/>
          <p:cNvSpPr/>
          <p:nvPr/>
        </p:nvSpPr>
        <p:spPr>
          <a:xfrm>
            <a:off x="304845" y="274638"/>
            <a:ext cx="1953980" cy="1905000"/>
          </a:xfrm>
          <a:custGeom>
            <a:avLst/>
            <a:gdLst/>
            <a:ahLst/>
            <a:cxnLst/>
            <a:rect l="l" t="t" r="r" b="b"/>
            <a:pathLst>
              <a:path w="2182580" h="2160841">
                <a:moveTo>
                  <a:pt x="0" y="0"/>
                </a:moveTo>
                <a:lnTo>
                  <a:pt x="2182580" y="0"/>
                </a:lnTo>
                <a:lnTo>
                  <a:pt x="2182580" y="2160841"/>
                </a:lnTo>
                <a:lnTo>
                  <a:pt x="0" y="2160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1447800" y="2446902"/>
            <a:ext cx="6934200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thích đi bằng phương tiện giao thông gì?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chơi phố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24-36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gian: 15-20 phút</a:t>
            </a:r>
            <a:endParaRPr lang="vi-VN" altLang="en-US" sz="2800" dirty="0" err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mầm non Xuân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inh</a:t>
            </a:r>
            <a:endParaRPr lang="vi-V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7" y="0"/>
            <a:ext cx="9174247" cy="6858000"/>
          </a:xfrm>
          <a:prstGeom prst="rect">
            <a:avLst/>
          </a:prstGeom>
        </p:spPr>
      </p:pic>
      <p:pic>
        <p:nvPicPr>
          <p:cNvPr id="5" name="Đèn-Xanh-Đèn-Đỏ-đã că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777875" cy="777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00"/>
            <a:ext cx="9144000" cy="69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990600"/>
            <a:ext cx="73914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đọc thơ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7" name="Em Đi Qua Ngã Tư Đường Phố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5600" y="4876800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86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</Words>
  <Application>Microsoft Office PowerPoint</Application>
  <PresentationFormat>On-screen Show (4:3)</PresentationFormat>
  <Paragraphs>9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78</cp:revision>
  <dcterms:created xsi:type="dcterms:W3CDTF">2016-12-01T01:54:00Z</dcterms:created>
  <dcterms:modified xsi:type="dcterms:W3CDTF">2025-05-06T07:00:19Z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01F1EF3A18EE4718A67EDF6B4DD0DF4A_12</vt:lpwstr>
  </property>
  <property fmtid="{D5CDD505-2E9C-101B-9397-08002B2CF9AE}" pid="3" name="KSOProductBuildVer">
    <vt:lpwstr>1033-12.2.0.20326</vt:lpwstr>
  </property>
</Properties>
</file>