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39E0D-F0F5-4DB3-86D9-DF92C6BED803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24139-FD9C-4C4C-BC21-31F37C199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23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39E0D-F0F5-4DB3-86D9-DF92C6BED803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24139-FD9C-4C4C-BC21-31F37C199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80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39E0D-F0F5-4DB3-86D9-DF92C6BED803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24139-FD9C-4C4C-BC21-31F37C199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3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39E0D-F0F5-4DB3-86D9-DF92C6BED803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24139-FD9C-4C4C-BC21-31F37C199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463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39E0D-F0F5-4DB3-86D9-DF92C6BED803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24139-FD9C-4C4C-BC21-31F37C199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39E0D-F0F5-4DB3-86D9-DF92C6BED803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24139-FD9C-4C4C-BC21-31F37C199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19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39E0D-F0F5-4DB3-86D9-DF92C6BED803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24139-FD9C-4C4C-BC21-31F37C199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374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39E0D-F0F5-4DB3-86D9-DF92C6BED803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24139-FD9C-4C4C-BC21-31F37C199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39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39E0D-F0F5-4DB3-86D9-DF92C6BED803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24139-FD9C-4C4C-BC21-31F37C199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70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39E0D-F0F5-4DB3-86D9-DF92C6BED803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24139-FD9C-4C4C-BC21-31F37C199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75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39E0D-F0F5-4DB3-86D9-DF92C6BED803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24139-FD9C-4C4C-BC21-31F37C199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03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39E0D-F0F5-4DB3-86D9-DF92C6BED803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24139-FD9C-4C4C-BC21-31F37C199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143000" y="1809750"/>
            <a:ext cx="7162800" cy="3048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</a:t>
            </a:r>
          </a:p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  <a:p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  <a:p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VĐCB “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TCVĐ “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 – 36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7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18 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20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Xuân Vinh</a:t>
            </a:r>
          </a:p>
          <a:p>
            <a:endParaRPr lang="en-US" sz="5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29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2550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ướng dẫn tập TDBS Chủ đề Thực vật_Nhạc thể dục sáng chủ đề Thực vật - Trường mầm non Trực Chính - Trực Ninh - Nam Định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9690.7312" end="677139.824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3800" y="2266950"/>
            <a:ext cx="1193800" cy="1193800"/>
          </a:xfrm>
        </p:spPr>
      </p:pic>
    </p:spTree>
    <p:extLst>
      <p:ext uri="{BB962C8B-B14F-4D97-AF65-F5344CB8AC3E}">
        <p14:creationId xmlns:p14="http://schemas.microsoft.com/office/powerpoint/2010/main" val="28885206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14350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9963609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ài hát bắp cải xanh - Trường Mầm non Đắc Sơ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2747.45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2800" y="2038350"/>
            <a:ext cx="6604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35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62150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7" name="mix_3m53s (audio-joiner.com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2693988"/>
            <a:ext cx="1020762" cy="1020762"/>
          </a:xfrm>
        </p:spPr>
      </p:pic>
    </p:spTree>
    <p:extLst>
      <p:ext uri="{BB962C8B-B14F-4D97-AF65-F5344CB8AC3E}">
        <p14:creationId xmlns:p14="http://schemas.microsoft.com/office/powerpoint/2010/main" val="2924556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7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76350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TCVĐ: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676145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047750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ướng dẫn tập TDBS Chủ đề Thực vật_Nhạc thể dục sáng chủ đề Thực vật - Trường mầm non Trực Chính - Trực Ninh - Nam Định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615361.4336" end="112654.74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13162" y="2038350"/>
            <a:ext cx="1062038" cy="1062038"/>
          </a:xfrm>
        </p:spPr>
      </p:pic>
    </p:spTree>
    <p:extLst>
      <p:ext uri="{BB962C8B-B14F-4D97-AF65-F5344CB8AC3E}">
        <p14:creationId xmlns:p14="http://schemas.microsoft.com/office/powerpoint/2010/main" val="28397488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38350"/>
            <a:ext cx="8229600" cy="857250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472044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107</Words>
  <Application>Microsoft Office PowerPoint</Application>
  <PresentationFormat>On-screen Show (16:9)</PresentationFormat>
  <Paragraphs>15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Hoạt động 1: Khởi động</vt:lpstr>
      <vt:lpstr>Hoạt động 2: Trọng động</vt:lpstr>
      <vt:lpstr>PowerPoint Presentation</vt:lpstr>
      <vt:lpstr>Vận động cơ bản “Bò chui qua cổng”</vt:lpstr>
      <vt:lpstr>TCVĐ: Trồng cây</vt:lpstr>
      <vt:lpstr>Hoạt động 3: Hồi tĩnh</vt:lpstr>
      <vt:lpstr>Chúc các cô giáo mạnh khỏe, công tác tốt. Chúc các con chăm ngoan học giỏi. Xin cảm ơn cô giáo và các con.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Thuan Thanh Pc</dc:creator>
  <cp:lastModifiedBy>Shi PC</cp:lastModifiedBy>
  <cp:revision>18</cp:revision>
  <dcterms:created xsi:type="dcterms:W3CDTF">2025-03-04T07:16:20Z</dcterms:created>
  <dcterms:modified xsi:type="dcterms:W3CDTF">2026-06-09T02:20:24Z</dcterms:modified>
</cp:coreProperties>
</file>