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Faustina Bold" charset="1" panose="00000800000000000000"/>
      <p:regular r:id="rId21"/>
    </p:embeddedFont>
    <p:embeddedFont>
      <p:font typeface="Faustina" charset="1" panose="00000500000000000000"/>
      <p:regular r:id="rId22"/>
    </p:embeddedFont>
    <p:embeddedFont>
      <p:font typeface="Sigmar One" charset="1" panose="00000500000000000000"/>
      <p:regular r:id="rId23"/>
    </p:embeddedFont>
    <p:embeddedFont>
      <p:font typeface="Paytone One" charset="1" panose="00000500000000000000"/>
      <p:regular r:id="rId24"/>
    </p:embeddedFont>
    <p:embeddedFont>
      <p:font typeface="Asap Bold" charset="1" panose="020F08040302020602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7.svg" Type="http://schemas.openxmlformats.org/officeDocument/2006/relationships/image"/><Relationship Id="rId11" Target="../media/image88.png" Type="http://schemas.openxmlformats.org/officeDocument/2006/relationships/image"/><Relationship Id="rId12" Target="../media/image89.svg" Type="http://schemas.openxmlformats.org/officeDocument/2006/relationships/image"/><Relationship Id="rId13" Target="../media/image118.png" Type="http://schemas.openxmlformats.org/officeDocument/2006/relationships/image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114.png" Type="http://schemas.openxmlformats.org/officeDocument/2006/relationships/image"/><Relationship Id="rId6" Target="../media/image115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1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122.png" Type="http://schemas.openxmlformats.org/officeDocument/2006/relationships/image"/><Relationship Id="rId13" Target="../media/image123.svg" Type="http://schemas.openxmlformats.org/officeDocument/2006/relationships/image"/><Relationship Id="rId14" Target="slide2.xml" Type="http://schemas.openxmlformats.org/officeDocument/2006/relationships/slid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19.png" Type="http://schemas.openxmlformats.org/officeDocument/2006/relationships/image"/><Relationship Id="rId8" Target="../media/image120.svg" Type="http://schemas.openxmlformats.org/officeDocument/2006/relationships/image"/><Relationship Id="rId9" Target="../media/image1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2.png" Type="http://schemas.openxmlformats.org/officeDocument/2006/relationships/image"/><Relationship Id="rId11" Target="../media/image63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16" Target="../media/image130.png" Type="http://schemas.openxmlformats.org/officeDocument/2006/relationships/image"/><Relationship Id="rId2" Target="../media/image124.png" Type="http://schemas.openxmlformats.org/officeDocument/2006/relationships/image"/><Relationship Id="rId3" Target="../media/image125.svg" Type="http://schemas.openxmlformats.org/officeDocument/2006/relationships/image"/><Relationship Id="rId4" Target="../media/image126.png" Type="http://schemas.openxmlformats.org/officeDocument/2006/relationships/image"/><Relationship Id="rId5" Target="../media/image127.svg" Type="http://schemas.openxmlformats.org/officeDocument/2006/relationships/image"/><Relationship Id="rId6" Target="../media/image128.png" Type="http://schemas.openxmlformats.org/officeDocument/2006/relationships/image"/><Relationship Id="rId7" Target="../media/image129.svg" Type="http://schemas.openxmlformats.org/officeDocument/2006/relationships/image"/><Relationship Id="rId8" Target="../media/image88.png" Type="http://schemas.openxmlformats.org/officeDocument/2006/relationships/image"/><Relationship Id="rId9" Target="../media/image8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1.png" Type="http://schemas.openxmlformats.org/officeDocument/2006/relationships/image"/><Relationship Id="rId3" Target="../media/image132.svg" Type="http://schemas.openxmlformats.org/officeDocument/2006/relationships/image"/><Relationship Id="rId4" Target="../media/image133.png" Type="http://schemas.openxmlformats.org/officeDocument/2006/relationships/image"/><Relationship Id="rId5" Target="../media/image134.svg" Type="http://schemas.openxmlformats.org/officeDocument/2006/relationships/image"/><Relationship Id="rId6" Target="../media/image135.png" Type="http://schemas.openxmlformats.org/officeDocument/2006/relationships/image"/><Relationship Id="rId7" Target="../media/image136.svg" Type="http://schemas.openxmlformats.org/officeDocument/2006/relationships/image"/><Relationship Id="rId8" Target="../media/image13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slide2.xml" Type="http://schemas.openxmlformats.org/officeDocument/2006/relationships/slide"/><Relationship Id="rId2" Target="../media/image74.png" Type="http://schemas.openxmlformats.org/officeDocument/2006/relationships/image"/><Relationship Id="rId3" Target="../media/image75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80.png" Type="http://schemas.openxmlformats.org/officeDocument/2006/relationships/image"/><Relationship Id="rId9" Target="../media/image8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8.png" Type="http://schemas.openxmlformats.org/officeDocument/2006/relationships/image"/><Relationship Id="rId3" Target="../media/image13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11" Target="../media/image39.svg" Type="http://schemas.openxmlformats.org/officeDocument/2006/relationships/image"/><Relationship Id="rId12" Target="../media/image40.png" Type="http://schemas.openxmlformats.org/officeDocument/2006/relationships/image"/><Relationship Id="rId13" Target="../media/image41.svg" Type="http://schemas.openxmlformats.org/officeDocument/2006/relationships/image"/><Relationship Id="rId14" Target="../media/image42.png" Type="http://schemas.openxmlformats.org/officeDocument/2006/relationships/image"/><Relationship Id="rId15" Target="../media/image43.svg" Type="http://schemas.openxmlformats.org/officeDocument/2006/relationships/image"/><Relationship Id="rId16" Target="../media/image44.png" Type="http://schemas.openxmlformats.org/officeDocument/2006/relationships/image"/><Relationship Id="rId17" Target="../media/image45.svg" Type="http://schemas.openxmlformats.org/officeDocument/2006/relationships/image"/><Relationship Id="rId18" Target="../media/image20.png" Type="http://schemas.openxmlformats.org/officeDocument/2006/relationships/image"/><Relationship Id="rId19" Target="../media/image21.svg" Type="http://schemas.openxmlformats.org/officeDocument/2006/relationships/image"/><Relationship Id="rId2" Target="../media/image30.png" Type="http://schemas.openxmlformats.org/officeDocument/2006/relationships/image"/><Relationship Id="rId20" Target="../media/image18.png" Type="http://schemas.openxmlformats.org/officeDocument/2006/relationships/image"/><Relationship Id="rId21" Target="../media/image19.sv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36.png" Type="http://schemas.openxmlformats.org/officeDocument/2006/relationships/image"/><Relationship Id="rId9" Target="../media/image3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54.png" Type="http://schemas.openxmlformats.org/officeDocument/2006/relationships/image"/><Relationship Id="rId13" Target="../media/image55.svg" Type="http://schemas.openxmlformats.org/officeDocument/2006/relationships/image"/><Relationship Id="rId14" Target="../media/image56.png" Type="http://schemas.openxmlformats.org/officeDocument/2006/relationships/image"/><Relationship Id="rId15" Target="../media/image57.svg" Type="http://schemas.openxmlformats.org/officeDocument/2006/relationships/image"/><Relationship Id="rId16" Target="../media/image58.png" Type="http://schemas.openxmlformats.org/officeDocument/2006/relationships/image"/><Relationship Id="rId17" Target="../media/image59.svg" Type="http://schemas.openxmlformats.org/officeDocument/2006/relationships/image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6.png" Type="http://schemas.openxmlformats.org/officeDocument/2006/relationships/image"/><Relationship Id="rId12" Target="../media/image27.svg" Type="http://schemas.openxmlformats.org/officeDocument/2006/relationships/image"/><Relationship Id="rId13" Target="../media/image62.png" Type="http://schemas.openxmlformats.org/officeDocument/2006/relationships/image"/><Relationship Id="rId14" Target="../media/image63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0.png" Type="http://schemas.openxmlformats.org/officeDocument/2006/relationships/image"/><Relationship Id="rId6" Target="../media/image61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1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72.png" Type="http://schemas.openxmlformats.org/officeDocument/2006/relationships/image"/><Relationship Id="rId16" Target="../media/image73.svg" Type="http://schemas.openxmlformats.org/officeDocument/2006/relationships/image"/><Relationship Id="rId2" Target="../media/image1.png" Type="http://schemas.openxmlformats.org/officeDocument/2006/relationships/image"/><Relationship Id="rId3" Target="../media/image64.png" Type="http://schemas.openxmlformats.org/officeDocument/2006/relationships/image"/><Relationship Id="rId4" Target="../media/image65.svg" Type="http://schemas.openxmlformats.org/officeDocument/2006/relationships/image"/><Relationship Id="rId5" Target="../media/image66.png" Type="http://schemas.openxmlformats.org/officeDocument/2006/relationships/image"/><Relationship Id="rId6" Target="../media/image67.svg" Type="http://schemas.openxmlformats.org/officeDocument/2006/relationships/image"/><Relationship Id="rId7" Target="../media/image68.png" Type="http://schemas.openxmlformats.org/officeDocument/2006/relationships/image"/><Relationship Id="rId8" Target="../media/image69.svg" Type="http://schemas.openxmlformats.org/officeDocument/2006/relationships/image"/><Relationship Id="rId9" Target="../media/image7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2" Target="../media/image74.png" Type="http://schemas.openxmlformats.org/officeDocument/2006/relationships/image"/><Relationship Id="rId3" Target="../media/image75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80.png" Type="http://schemas.openxmlformats.org/officeDocument/2006/relationships/image"/><Relationship Id="rId9" Target="../media/image8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90.png" Type="http://schemas.openxmlformats.org/officeDocument/2006/relationships/image"/><Relationship Id="rId14" Target="../media/image91.svg" Type="http://schemas.openxmlformats.org/officeDocument/2006/relationships/image"/><Relationship Id="rId15" Target="../media/image92.png" Type="http://schemas.openxmlformats.org/officeDocument/2006/relationships/image"/><Relationship Id="rId2" Target="../media/image1.png" Type="http://schemas.openxmlformats.org/officeDocument/2006/relationships/image"/><Relationship Id="rId3" Target="../media/image82.png" Type="http://schemas.openxmlformats.org/officeDocument/2006/relationships/image"/><Relationship Id="rId4" Target="../media/image83.svg" Type="http://schemas.openxmlformats.org/officeDocument/2006/relationships/image"/><Relationship Id="rId5" Target="../media/image84.png" Type="http://schemas.openxmlformats.org/officeDocument/2006/relationships/image"/><Relationship Id="rId6" Target="../media/image85.svg" Type="http://schemas.openxmlformats.org/officeDocument/2006/relationships/image"/><Relationship Id="rId7" Target="../media/image86.png" Type="http://schemas.openxmlformats.org/officeDocument/2006/relationships/image"/><Relationship Id="rId8" Target="../media/image87.svg" Type="http://schemas.openxmlformats.org/officeDocument/2006/relationships/image"/><Relationship Id="rId9" Target="../media/image8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100.png" Type="http://schemas.openxmlformats.org/officeDocument/2006/relationships/image"/><Relationship Id="rId12" Target="../media/image101.svg" Type="http://schemas.openxmlformats.org/officeDocument/2006/relationships/image"/><Relationship Id="rId13" Target="../media/image102.png" Type="http://schemas.openxmlformats.org/officeDocument/2006/relationships/image"/><Relationship Id="rId14" Target="../media/image103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17" Target="../media/image2.png" Type="http://schemas.openxmlformats.org/officeDocument/2006/relationships/image"/><Relationship Id="rId18" Target="../media/image3.svg" Type="http://schemas.openxmlformats.org/officeDocument/2006/relationships/image"/><Relationship Id="rId19" Target="../media/image104.png" Type="http://schemas.openxmlformats.org/officeDocument/2006/relationships/image"/><Relationship Id="rId2" Target="../media/image93.png" Type="http://schemas.openxmlformats.org/officeDocument/2006/relationships/image"/><Relationship Id="rId3" Target="../media/image94.png" Type="http://schemas.openxmlformats.org/officeDocument/2006/relationships/image"/><Relationship Id="rId4" Target="../media/image95.svg" Type="http://schemas.openxmlformats.org/officeDocument/2006/relationships/image"/><Relationship Id="rId5" Target="../media/image96.png" Type="http://schemas.openxmlformats.org/officeDocument/2006/relationships/image"/><Relationship Id="rId6" Target="../media/image97.svg" Type="http://schemas.openxmlformats.org/officeDocument/2006/relationships/image"/><Relationship Id="rId7" Target="../media/image98.png" Type="http://schemas.openxmlformats.org/officeDocument/2006/relationships/image"/><Relationship Id="rId8" Target="../media/image9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0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00.png" Type="http://schemas.openxmlformats.org/officeDocument/2006/relationships/image"/><Relationship Id="rId14" Target="../media/image101.svg" Type="http://schemas.openxmlformats.org/officeDocument/2006/relationships/image"/><Relationship Id="rId15" Target="../media/image111.png" Type="http://schemas.openxmlformats.org/officeDocument/2006/relationships/image"/><Relationship Id="rId16" Target="../media/image112.png" Type="http://schemas.openxmlformats.org/officeDocument/2006/relationships/image"/><Relationship Id="rId17" Target="../media/image113.svg" Type="http://schemas.openxmlformats.org/officeDocument/2006/relationships/image"/><Relationship Id="rId2" Target="../media/image93.png" Type="http://schemas.openxmlformats.org/officeDocument/2006/relationships/image"/><Relationship Id="rId3" Target="../media/image105.png" Type="http://schemas.openxmlformats.org/officeDocument/2006/relationships/image"/><Relationship Id="rId4" Target="../media/image106.svg" Type="http://schemas.openxmlformats.org/officeDocument/2006/relationships/image"/><Relationship Id="rId5" Target="../media/image107.png" Type="http://schemas.openxmlformats.org/officeDocument/2006/relationships/image"/><Relationship Id="rId6" Target="../media/image108.svg" Type="http://schemas.openxmlformats.org/officeDocument/2006/relationships/image"/><Relationship Id="rId7" Target="../media/image78.png" Type="http://schemas.openxmlformats.org/officeDocument/2006/relationships/image"/><Relationship Id="rId8" Target="../media/image79.svg" Type="http://schemas.openxmlformats.org/officeDocument/2006/relationships/image"/><Relationship Id="rId9" Target="../media/image10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29381" y="450121"/>
            <a:ext cx="1989530" cy="1989530"/>
          </a:xfrm>
          <a:custGeom>
            <a:avLst/>
            <a:gdLst/>
            <a:ahLst/>
            <a:cxnLst/>
            <a:rect r="r" b="b" t="t" l="l"/>
            <a:pathLst>
              <a:path h="1989530" w="1989530">
                <a:moveTo>
                  <a:pt x="0" y="0"/>
                </a:moveTo>
                <a:lnTo>
                  <a:pt x="1989530" y="0"/>
                </a:lnTo>
                <a:lnTo>
                  <a:pt x="1989530" y="1989529"/>
                </a:lnTo>
                <a:lnTo>
                  <a:pt x="0" y="1989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18682" y="880758"/>
            <a:ext cx="13545697" cy="7747410"/>
          </a:xfrm>
          <a:custGeom>
            <a:avLst/>
            <a:gdLst/>
            <a:ahLst/>
            <a:cxnLst/>
            <a:rect r="r" b="b" t="t" l="l"/>
            <a:pathLst>
              <a:path h="7747410" w="13545697">
                <a:moveTo>
                  <a:pt x="0" y="0"/>
                </a:moveTo>
                <a:lnTo>
                  <a:pt x="13545697" y="0"/>
                </a:lnTo>
                <a:lnTo>
                  <a:pt x="13545697" y="7747409"/>
                </a:lnTo>
                <a:lnTo>
                  <a:pt x="0" y="77474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937171" y="7452412"/>
            <a:ext cx="1229369" cy="1256790"/>
          </a:xfrm>
          <a:custGeom>
            <a:avLst/>
            <a:gdLst/>
            <a:ahLst/>
            <a:cxnLst/>
            <a:rect r="r" b="b" t="t" l="l"/>
            <a:pathLst>
              <a:path h="1256790" w="1229369">
                <a:moveTo>
                  <a:pt x="0" y="0"/>
                </a:moveTo>
                <a:lnTo>
                  <a:pt x="1229369" y="0"/>
                </a:lnTo>
                <a:lnTo>
                  <a:pt x="1229369" y="1256789"/>
                </a:lnTo>
                <a:lnTo>
                  <a:pt x="0" y="12567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40455" y="7916439"/>
            <a:ext cx="1474805" cy="1474805"/>
          </a:xfrm>
          <a:custGeom>
            <a:avLst/>
            <a:gdLst/>
            <a:ahLst/>
            <a:cxnLst/>
            <a:rect r="r" b="b" t="t" l="l"/>
            <a:pathLst>
              <a:path h="1474805" w="1474805">
                <a:moveTo>
                  <a:pt x="0" y="0"/>
                </a:moveTo>
                <a:lnTo>
                  <a:pt x="1474806" y="0"/>
                </a:lnTo>
                <a:lnTo>
                  <a:pt x="1474806" y="1474806"/>
                </a:lnTo>
                <a:lnTo>
                  <a:pt x="0" y="14748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4659177" y="450121"/>
            <a:ext cx="2067039" cy="2058013"/>
            <a:chOff x="0" y="0"/>
            <a:chExt cx="2756052" cy="2744018"/>
          </a:xfrm>
        </p:grpSpPr>
        <p:sp>
          <p:nvSpPr>
            <p:cNvPr name="Freeform 8" id="8"/>
            <p:cNvSpPr/>
            <p:nvPr/>
          </p:nvSpPr>
          <p:spPr>
            <a:xfrm flipH="false" flipV="false" rot="380265">
              <a:off x="129447" y="130241"/>
              <a:ext cx="2497157" cy="2483536"/>
            </a:xfrm>
            <a:custGeom>
              <a:avLst/>
              <a:gdLst/>
              <a:ahLst/>
              <a:cxnLst/>
              <a:rect r="r" b="b" t="t" l="l"/>
              <a:pathLst>
                <a:path h="2483536" w="2497157">
                  <a:moveTo>
                    <a:pt x="0" y="0"/>
                  </a:moveTo>
                  <a:lnTo>
                    <a:pt x="2497157" y="0"/>
                  </a:lnTo>
                  <a:lnTo>
                    <a:pt x="2497157" y="2483536"/>
                  </a:lnTo>
                  <a:lnTo>
                    <a:pt x="0" y="2483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65999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380265">
              <a:off x="885725" y="713251"/>
              <a:ext cx="1015985" cy="633605"/>
            </a:xfrm>
            <a:custGeom>
              <a:avLst/>
              <a:gdLst/>
              <a:ahLst/>
              <a:cxnLst/>
              <a:rect r="r" b="b" t="t" l="l"/>
              <a:pathLst>
                <a:path h="633605" w="1015985">
                  <a:moveTo>
                    <a:pt x="0" y="0"/>
                  </a:moveTo>
                  <a:lnTo>
                    <a:pt x="1015984" y="0"/>
                  </a:lnTo>
                  <a:lnTo>
                    <a:pt x="1015984" y="633605"/>
                  </a:lnTo>
                  <a:lnTo>
                    <a:pt x="0" y="633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65999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-519550">
            <a:off x="3959914" y="8317580"/>
            <a:ext cx="2679570" cy="876950"/>
          </a:xfrm>
          <a:custGeom>
            <a:avLst/>
            <a:gdLst/>
            <a:ahLst/>
            <a:cxnLst/>
            <a:rect r="r" b="b" t="t" l="l"/>
            <a:pathLst>
              <a:path h="876950" w="2679570">
                <a:moveTo>
                  <a:pt x="0" y="0"/>
                </a:moveTo>
                <a:lnTo>
                  <a:pt x="2679570" y="0"/>
                </a:lnTo>
                <a:lnTo>
                  <a:pt x="2679570" y="876950"/>
                </a:lnTo>
                <a:lnTo>
                  <a:pt x="0" y="8769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304305" y="7125977"/>
            <a:ext cx="421910" cy="421910"/>
          </a:xfrm>
          <a:custGeom>
            <a:avLst/>
            <a:gdLst/>
            <a:ahLst/>
            <a:cxnLst/>
            <a:rect r="r" b="b" t="t" l="l"/>
            <a:pathLst>
              <a:path h="421910" w="421910">
                <a:moveTo>
                  <a:pt x="0" y="0"/>
                </a:moveTo>
                <a:lnTo>
                  <a:pt x="421911" y="0"/>
                </a:lnTo>
                <a:lnTo>
                  <a:pt x="421911" y="421910"/>
                </a:lnTo>
                <a:lnTo>
                  <a:pt x="0" y="4219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302236" y="5358113"/>
            <a:ext cx="421910" cy="421910"/>
          </a:xfrm>
          <a:custGeom>
            <a:avLst/>
            <a:gdLst/>
            <a:ahLst/>
            <a:cxnLst/>
            <a:rect r="r" b="b" t="t" l="l"/>
            <a:pathLst>
              <a:path h="421910" w="421910">
                <a:moveTo>
                  <a:pt x="0" y="0"/>
                </a:moveTo>
                <a:lnTo>
                  <a:pt x="421910" y="0"/>
                </a:lnTo>
                <a:lnTo>
                  <a:pt x="421910" y="421910"/>
                </a:lnTo>
                <a:lnTo>
                  <a:pt x="0" y="4219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126522">
            <a:off x="16737875" y="8747159"/>
            <a:ext cx="2154866" cy="1739564"/>
          </a:xfrm>
          <a:custGeom>
            <a:avLst/>
            <a:gdLst/>
            <a:ahLst/>
            <a:cxnLst/>
            <a:rect r="r" b="b" t="t" l="l"/>
            <a:pathLst>
              <a:path h="1739564" w="2154866">
                <a:moveTo>
                  <a:pt x="0" y="0"/>
                </a:moveTo>
                <a:lnTo>
                  <a:pt x="2154866" y="0"/>
                </a:lnTo>
                <a:lnTo>
                  <a:pt x="2154866" y="1739564"/>
                </a:lnTo>
                <a:lnTo>
                  <a:pt x="0" y="173956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36513" y="880758"/>
            <a:ext cx="1175266" cy="1128256"/>
          </a:xfrm>
          <a:custGeom>
            <a:avLst/>
            <a:gdLst/>
            <a:ahLst/>
            <a:cxnLst/>
            <a:rect r="r" b="b" t="t" l="l"/>
            <a:pathLst>
              <a:path h="1128256" w="1175266">
                <a:moveTo>
                  <a:pt x="0" y="0"/>
                </a:moveTo>
                <a:lnTo>
                  <a:pt x="1175266" y="0"/>
                </a:lnTo>
                <a:lnTo>
                  <a:pt x="1175266" y="1128255"/>
                </a:lnTo>
                <a:lnTo>
                  <a:pt x="0" y="112825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53265">
            <a:off x="-310197" y="4024447"/>
            <a:ext cx="1587020" cy="2238105"/>
          </a:xfrm>
          <a:custGeom>
            <a:avLst/>
            <a:gdLst/>
            <a:ahLst/>
            <a:cxnLst/>
            <a:rect r="r" b="b" t="t" l="l"/>
            <a:pathLst>
              <a:path h="2238105" w="1587020">
                <a:moveTo>
                  <a:pt x="0" y="0"/>
                </a:moveTo>
                <a:lnTo>
                  <a:pt x="1587020" y="0"/>
                </a:lnTo>
                <a:lnTo>
                  <a:pt x="1587020" y="2238106"/>
                </a:lnTo>
                <a:lnTo>
                  <a:pt x="0" y="223810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19293">
            <a:off x="1184706" y="7005060"/>
            <a:ext cx="1089351" cy="3721386"/>
          </a:xfrm>
          <a:custGeom>
            <a:avLst/>
            <a:gdLst/>
            <a:ahLst/>
            <a:cxnLst/>
            <a:rect r="r" b="b" t="t" l="l"/>
            <a:pathLst>
              <a:path h="3721386" w="1089351">
                <a:moveTo>
                  <a:pt x="0" y="0"/>
                </a:moveTo>
                <a:lnTo>
                  <a:pt x="1089351" y="0"/>
                </a:lnTo>
                <a:lnTo>
                  <a:pt x="1089351" y="3721386"/>
                </a:lnTo>
                <a:lnTo>
                  <a:pt x="0" y="372138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522879">
            <a:off x="16401654" y="628824"/>
            <a:ext cx="1718215" cy="799751"/>
          </a:xfrm>
          <a:custGeom>
            <a:avLst/>
            <a:gdLst/>
            <a:ahLst/>
            <a:cxnLst/>
            <a:rect r="r" b="b" t="t" l="l"/>
            <a:pathLst>
              <a:path h="799751" w="1718215">
                <a:moveTo>
                  <a:pt x="0" y="0"/>
                </a:moveTo>
                <a:lnTo>
                  <a:pt x="1718216" y="0"/>
                </a:lnTo>
                <a:lnTo>
                  <a:pt x="1718216" y="799752"/>
                </a:lnTo>
                <a:lnTo>
                  <a:pt x="0" y="79975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057472" y="1547043"/>
            <a:ext cx="12302841" cy="5789889"/>
            <a:chOff x="0" y="0"/>
            <a:chExt cx="3240254" cy="152490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240254" cy="1524909"/>
            </a:xfrm>
            <a:custGeom>
              <a:avLst/>
              <a:gdLst/>
              <a:ahLst/>
              <a:cxnLst/>
              <a:rect r="r" b="b" t="t" l="l"/>
              <a:pathLst>
                <a:path h="1524909" w="3240254">
                  <a:moveTo>
                    <a:pt x="31857" y="0"/>
                  </a:moveTo>
                  <a:lnTo>
                    <a:pt x="3208397" y="0"/>
                  </a:lnTo>
                  <a:cubicBezTo>
                    <a:pt x="3216846" y="0"/>
                    <a:pt x="3224949" y="3356"/>
                    <a:pt x="3230924" y="9331"/>
                  </a:cubicBezTo>
                  <a:cubicBezTo>
                    <a:pt x="3236898" y="15305"/>
                    <a:pt x="3240254" y="23408"/>
                    <a:pt x="3240254" y="31857"/>
                  </a:cubicBezTo>
                  <a:lnTo>
                    <a:pt x="3240254" y="1493052"/>
                  </a:lnTo>
                  <a:cubicBezTo>
                    <a:pt x="3240254" y="1501501"/>
                    <a:pt x="3236898" y="1509604"/>
                    <a:pt x="3230924" y="1515578"/>
                  </a:cubicBezTo>
                  <a:cubicBezTo>
                    <a:pt x="3224949" y="1521553"/>
                    <a:pt x="3216846" y="1524909"/>
                    <a:pt x="3208397" y="1524909"/>
                  </a:cubicBezTo>
                  <a:lnTo>
                    <a:pt x="31857" y="1524909"/>
                  </a:lnTo>
                  <a:cubicBezTo>
                    <a:pt x="23408" y="1524909"/>
                    <a:pt x="15305" y="1521553"/>
                    <a:pt x="9331" y="1515578"/>
                  </a:cubicBezTo>
                  <a:cubicBezTo>
                    <a:pt x="3356" y="1509604"/>
                    <a:pt x="0" y="1501501"/>
                    <a:pt x="0" y="1493052"/>
                  </a:cubicBezTo>
                  <a:lnTo>
                    <a:pt x="0" y="31857"/>
                  </a:lnTo>
                  <a:cubicBezTo>
                    <a:pt x="0" y="23408"/>
                    <a:pt x="3356" y="15305"/>
                    <a:pt x="9331" y="9331"/>
                  </a:cubicBezTo>
                  <a:cubicBezTo>
                    <a:pt x="15305" y="3356"/>
                    <a:pt x="23408" y="0"/>
                    <a:pt x="31857" y="0"/>
                  </a:cubicBezTo>
                  <a:close/>
                </a:path>
              </a:pathLst>
            </a:custGeom>
            <a:solidFill>
              <a:srgbClr val="FCFBE4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3240254" cy="1553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402246">
            <a:off x="1741597" y="5882117"/>
            <a:ext cx="1965098" cy="3688750"/>
          </a:xfrm>
          <a:custGeom>
            <a:avLst/>
            <a:gdLst/>
            <a:ahLst/>
            <a:cxnLst/>
            <a:rect r="r" b="b" t="t" l="l"/>
            <a:pathLst>
              <a:path h="3688750" w="1965098">
                <a:moveTo>
                  <a:pt x="0" y="0"/>
                </a:moveTo>
                <a:lnTo>
                  <a:pt x="1965098" y="0"/>
                </a:lnTo>
                <a:lnTo>
                  <a:pt x="1965098" y="3688750"/>
                </a:lnTo>
                <a:lnTo>
                  <a:pt x="0" y="368875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152509" y="1920081"/>
            <a:ext cx="11982983" cy="908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11"/>
              </a:lnSpc>
            </a:pPr>
            <a:r>
              <a:rPr lang="en-US" b="true" sz="6077">
                <a:solidFill>
                  <a:srgbClr val="FF5757"/>
                </a:solidFill>
                <a:latin typeface="Faustina Bold"/>
                <a:ea typeface="Faustina Bold"/>
                <a:cs typeface="Faustina Bold"/>
                <a:sym typeface="Faustina Bold"/>
              </a:rPr>
              <a:t>LĨNH VỰC PHÁT TRIỂN NGÔN NGỮ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815930" y="3437725"/>
            <a:ext cx="9525" cy="900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4710500" y="3024979"/>
            <a:ext cx="9910855" cy="504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42"/>
              </a:lnSpc>
            </a:pPr>
            <a:r>
              <a:rPr lang="en-US" sz="5109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Chủ đề : Bé với thế giới thực vật</a:t>
            </a:r>
          </a:p>
          <a:p>
            <a:pPr algn="just">
              <a:lnSpc>
                <a:spcPts val="6642"/>
              </a:lnSpc>
            </a:pPr>
            <a:r>
              <a:rPr lang="en-US" sz="5109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Đề tài: Truyện “ Sự tích hoa hồng ”</a:t>
            </a:r>
          </a:p>
          <a:p>
            <a:pPr algn="just">
              <a:lnSpc>
                <a:spcPts val="6642"/>
              </a:lnSpc>
            </a:pPr>
            <a:r>
              <a:rPr lang="en-US" sz="5109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Độ tuổi : 5 - 6 tuổi</a:t>
            </a:r>
          </a:p>
          <a:p>
            <a:pPr algn="just">
              <a:lnSpc>
                <a:spcPts val="6642"/>
              </a:lnSpc>
            </a:pPr>
            <a:r>
              <a:rPr lang="en-US" sz="5109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Thời gian : 30- 35 phút</a:t>
            </a:r>
          </a:p>
          <a:p>
            <a:pPr algn="just">
              <a:lnSpc>
                <a:spcPts val="6642"/>
              </a:lnSpc>
            </a:pPr>
            <a:r>
              <a:rPr lang="en-US" sz="5109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Giáo viên thực hiện: Hà Hải Yến.</a:t>
            </a:r>
          </a:p>
          <a:p>
            <a:pPr algn="just">
              <a:lnSpc>
                <a:spcPts val="664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179457">
            <a:off x="-73168" y="342474"/>
            <a:ext cx="1604962" cy="1540763"/>
          </a:xfrm>
          <a:custGeom>
            <a:avLst/>
            <a:gdLst/>
            <a:ahLst/>
            <a:cxnLst/>
            <a:rect r="r" b="b" t="t" l="l"/>
            <a:pathLst>
              <a:path h="1540763" w="1604962">
                <a:moveTo>
                  <a:pt x="0" y="0"/>
                </a:moveTo>
                <a:lnTo>
                  <a:pt x="1604961" y="0"/>
                </a:lnTo>
                <a:lnTo>
                  <a:pt x="1604961" y="1540763"/>
                </a:lnTo>
                <a:lnTo>
                  <a:pt x="0" y="15407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5400000">
            <a:off x="3348853" y="-1852632"/>
            <a:ext cx="12402321" cy="17717602"/>
          </a:xfrm>
          <a:custGeom>
            <a:avLst/>
            <a:gdLst/>
            <a:ahLst/>
            <a:cxnLst/>
            <a:rect r="r" b="b" t="t" l="l"/>
            <a:pathLst>
              <a:path h="17717602" w="12402321">
                <a:moveTo>
                  <a:pt x="12402321" y="17717602"/>
                </a:moveTo>
                <a:lnTo>
                  <a:pt x="0" y="17717602"/>
                </a:lnTo>
                <a:lnTo>
                  <a:pt x="0" y="0"/>
                </a:lnTo>
                <a:lnTo>
                  <a:pt x="12402321" y="0"/>
                </a:lnTo>
                <a:lnTo>
                  <a:pt x="12402321" y="177176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390295">
            <a:off x="13382674" y="9391233"/>
            <a:ext cx="2051947" cy="955088"/>
          </a:xfrm>
          <a:custGeom>
            <a:avLst/>
            <a:gdLst/>
            <a:ahLst/>
            <a:cxnLst/>
            <a:rect r="r" b="b" t="t" l="l"/>
            <a:pathLst>
              <a:path h="955088" w="2051947">
                <a:moveTo>
                  <a:pt x="0" y="0"/>
                </a:moveTo>
                <a:lnTo>
                  <a:pt x="2051947" y="0"/>
                </a:lnTo>
                <a:lnTo>
                  <a:pt x="2051947" y="955088"/>
                </a:lnTo>
                <a:lnTo>
                  <a:pt x="0" y="955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91892">
            <a:off x="4203144" y="147456"/>
            <a:ext cx="1202567" cy="1143532"/>
          </a:xfrm>
          <a:custGeom>
            <a:avLst/>
            <a:gdLst/>
            <a:ahLst/>
            <a:cxnLst/>
            <a:rect r="r" b="b" t="t" l="l"/>
            <a:pathLst>
              <a:path h="1143532" w="1202567">
                <a:moveTo>
                  <a:pt x="0" y="0"/>
                </a:moveTo>
                <a:lnTo>
                  <a:pt x="1202567" y="0"/>
                </a:lnTo>
                <a:lnTo>
                  <a:pt x="1202567" y="1143532"/>
                </a:lnTo>
                <a:lnTo>
                  <a:pt x="0" y="11435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386407">
            <a:off x="16197102" y="303139"/>
            <a:ext cx="2262852" cy="1333026"/>
          </a:xfrm>
          <a:custGeom>
            <a:avLst/>
            <a:gdLst/>
            <a:ahLst/>
            <a:cxnLst/>
            <a:rect r="r" b="b" t="t" l="l"/>
            <a:pathLst>
              <a:path h="1333026" w="2262852">
                <a:moveTo>
                  <a:pt x="0" y="0"/>
                </a:moveTo>
                <a:lnTo>
                  <a:pt x="2262852" y="0"/>
                </a:lnTo>
                <a:lnTo>
                  <a:pt x="2262852" y="1333026"/>
                </a:lnTo>
                <a:lnTo>
                  <a:pt x="0" y="13330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48309" y="1231898"/>
            <a:ext cx="13929501" cy="8636879"/>
          </a:xfrm>
          <a:custGeom>
            <a:avLst/>
            <a:gdLst/>
            <a:ahLst/>
            <a:cxnLst/>
            <a:rect r="r" b="b" t="t" l="l"/>
            <a:pathLst>
              <a:path h="8636879" w="13929501">
                <a:moveTo>
                  <a:pt x="0" y="0"/>
                </a:moveTo>
                <a:lnTo>
                  <a:pt x="13929501" y="0"/>
                </a:lnTo>
                <a:lnTo>
                  <a:pt x="13929501" y="8636879"/>
                </a:lnTo>
                <a:lnTo>
                  <a:pt x="0" y="86368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7670" r="0" b="-13289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66433" y="8917816"/>
            <a:ext cx="1854055" cy="1854055"/>
          </a:xfrm>
          <a:custGeom>
            <a:avLst/>
            <a:gdLst/>
            <a:ahLst/>
            <a:cxnLst/>
            <a:rect r="r" b="b" t="t" l="l"/>
            <a:pathLst>
              <a:path h="1854055" w="1854055">
                <a:moveTo>
                  <a:pt x="0" y="0"/>
                </a:moveTo>
                <a:lnTo>
                  <a:pt x="1854055" y="0"/>
                </a:lnTo>
                <a:lnTo>
                  <a:pt x="1854055" y="1854055"/>
                </a:lnTo>
                <a:lnTo>
                  <a:pt x="0" y="1854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520649">
            <a:off x="16514098" y="5029921"/>
            <a:ext cx="2633337" cy="861819"/>
          </a:xfrm>
          <a:custGeom>
            <a:avLst/>
            <a:gdLst/>
            <a:ahLst/>
            <a:cxnLst/>
            <a:rect r="r" b="b" t="t" l="l"/>
            <a:pathLst>
              <a:path h="861819" w="2633337">
                <a:moveTo>
                  <a:pt x="0" y="0"/>
                </a:moveTo>
                <a:lnTo>
                  <a:pt x="2633337" y="0"/>
                </a:lnTo>
                <a:lnTo>
                  <a:pt x="2633337" y="861819"/>
                </a:lnTo>
                <a:lnTo>
                  <a:pt x="0" y="861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387303" y="-669660"/>
            <a:ext cx="1930635" cy="2216805"/>
          </a:xfrm>
          <a:custGeom>
            <a:avLst/>
            <a:gdLst/>
            <a:ahLst/>
            <a:cxnLst/>
            <a:rect r="r" b="b" t="t" l="l"/>
            <a:pathLst>
              <a:path h="2216805" w="1930635">
                <a:moveTo>
                  <a:pt x="0" y="0"/>
                </a:moveTo>
                <a:lnTo>
                  <a:pt x="1930635" y="0"/>
                </a:lnTo>
                <a:lnTo>
                  <a:pt x="1930635" y="2216805"/>
                </a:lnTo>
                <a:lnTo>
                  <a:pt x="0" y="22168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289026"/>
            <a:ext cx="15653187" cy="9406101"/>
          </a:xfrm>
          <a:custGeom>
            <a:avLst/>
            <a:gdLst/>
            <a:ahLst/>
            <a:cxnLst/>
            <a:rect r="r" b="b" t="t" l="l"/>
            <a:pathLst>
              <a:path h="9406101" w="15653187">
                <a:moveTo>
                  <a:pt x="0" y="0"/>
                </a:moveTo>
                <a:lnTo>
                  <a:pt x="15653187" y="0"/>
                </a:lnTo>
                <a:lnTo>
                  <a:pt x="15653187" y="9406102"/>
                </a:lnTo>
                <a:lnTo>
                  <a:pt x="0" y="94061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6829" r="0" b="-798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02246">
            <a:off x="-334001" y="4857229"/>
            <a:ext cx="1765975" cy="3314971"/>
          </a:xfrm>
          <a:custGeom>
            <a:avLst/>
            <a:gdLst/>
            <a:ahLst/>
            <a:cxnLst/>
            <a:rect r="r" b="b" t="t" l="l"/>
            <a:pathLst>
              <a:path h="3314971" w="1765975">
                <a:moveTo>
                  <a:pt x="0" y="0"/>
                </a:moveTo>
                <a:lnTo>
                  <a:pt x="1765975" y="0"/>
                </a:lnTo>
                <a:lnTo>
                  <a:pt x="1765975" y="3314970"/>
                </a:lnTo>
                <a:lnTo>
                  <a:pt x="0" y="33149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1315523" cy="1258118"/>
          </a:xfrm>
          <a:custGeom>
            <a:avLst/>
            <a:gdLst/>
            <a:ahLst/>
            <a:cxnLst/>
            <a:rect r="r" b="b" t="t" l="l"/>
            <a:pathLst>
              <a:path h="1258118" w="1315523">
                <a:moveTo>
                  <a:pt x="0" y="0"/>
                </a:moveTo>
                <a:lnTo>
                  <a:pt x="1315523" y="0"/>
                </a:lnTo>
                <a:lnTo>
                  <a:pt x="1315523" y="1258118"/>
                </a:lnTo>
                <a:lnTo>
                  <a:pt x="0" y="12581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876753" y="9242948"/>
            <a:ext cx="3382547" cy="28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04"/>
              </a:lnSpc>
            </a:pPr>
            <a:r>
              <a:rPr lang="en-US" b="true" sz="1575" u="sng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  <a:hlinkClick r:id="rId14" action="ppaction://hlinksldjump"/>
              </a:rPr>
              <a:t>Quay lại Trang Bảng tổng quan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B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367289">
            <a:off x="-3037640" y="4403776"/>
            <a:ext cx="6356565" cy="8632372"/>
          </a:xfrm>
          <a:custGeom>
            <a:avLst/>
            <a:gdLst/>
            <a:ahLst/>
            <a:cxnLst/>
            <a:rect r="r" b="b" t="t" l="l"/>
            <a:pathLst>
              <a:path h="8632372" w="6356565">
                <a:moveTo>
                  <a:pt x="6356565" y="0"/>
                </a:moveTo>
                <a:lnTo>
                  <a:pt x="0" y="0"/>
                </a:lnTo>
                <a:lnTo>
                  <a:pt x="0" y="8632372"/>
                </a:lnTo>
                <a:lnTo>
                  <a:pt x="6356565" y="8632372"/>
                </a:lnTo>
                <a:lnTo>
                  <a:pt x="635656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670061">
            <a:off x="-2420508" y="-1096571"/>
            <a:ext cx="4841015" cy="6792241"/>
          </a:xfrm>
          <a:custGeom>
            <a:avLst/>
            <a:gdLst/>
            <a:ahLst/>
            <a:cxnLst/>
            <a:rect r="r" b="b" t="t" l="l"/>
            <a:pathLst>
              <a:path h="6792241" w="4841015">
                <a:moveTo>
                  <a:pt x="0" y="0"/>
                </a:moveTo>
                <a:lnTo>
                  <a:pt x="4841016" y="0"/>
                </a:lnTo>
                <a:lnTo>
                  <a:pt x="4841016" y="6792241"/>
                </a:lnTo>
                <a:lnTo>
                  <a:pt x="0" y="67922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58805">
            <a:off x="17129771" y="7394682"/>
            <a:ext cx="1198428" cy="1183175"/>
          </a:xfrm>
          <a:custGeom>
            <a:avLst/>
            <a:gdLst/>
            <a:ahLst/>
            <a:cxnLst/>
            <a:rect r="r" b="b" t="t" l="l"/>
            <a:pathLst>
              <a:path h="1183175" w="1198428">
                <a:moveTo>
                  <a:pt x="0" y="0"/>
                </a:moveTo>
                <a:lnTo>
                  <a:pt x="1198428" y="0"/>
                </a:lnTo>
                <a:lnTo>
                  <a:pt x="1198428" y="1183175"/>
                </a:lnTo>
                <a:lnTo>
                  <a:pt x="0" y="1183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386407">
            <a:off x="1986187" y="4015021"/>
            <a:ext cx="1883072" cy="1109301"/>
          </a:xfrm>
          <a:custGeom>
            <a:avLst/>
            <a:gdLst/>
            <a:ahLst/>
            <a:cxnLst/>
            <a:rect r="r" b="b" t="t" l="l"/>
            <a:pathLst>
              <a:path h="1109301" w="1883072">
                <a:moveTo>
                  <a:pt x="0" y="0"/>
                </a:moveTo>
                <a:lnTo>
                  <a:pt x="1883072" y="0"/>
                </a:lnTo>
                <a:lnTo>
                  <a:pt x="1883072" y="1109300"/>
                </a:lnTo>
                <a:lnTo>
                  <a:pt x="0" y="1109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73347">
            <a:off x="11623749" y="-66676"/>
            <a:ext cx="1612892" cy="1612892"/>
          </a:xfrm>
          <a:custGeom>
            <a:avLst/>
            <a:gdLst/>
            <a:ahLst/>
            <a:cxnLst/>
            <a:rect r="r" b="b" t="t" l="l"/>
            <a:pathLst>
              <a:path h="1612892" w="1612892">
                <a:moveTo>
                  <a:pt x="0" y="0"/>
                </a:moveTo>
                <a:lnTo>
                  <a:pt x="1612893" y="0"/>
                </a:lnTo>
                <a:lnTo>
                  <a:pt x="1612893" y="1612893"/>
                </a:lnTo>
                <a:lnTo>
                  <a:pt x="0" y="16128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79457">
            <a:off x="1440913" y="1837339"/>
            <a:ext cx="1604962" cy="1540763"/>
          </a:xfrm>
          <a:custGeom>
            <a:avLst/>
            <a:gdLst/>
            <a:ahLst/>
            <a:cxnLst/>
            <a:rect r="r" b="b" t="t" l="l"/>
            <a:pathLst>
              <a:path h="1540763" w="1604962">
                <a:moveTo>
                  <a:pt x="0" y="0"/>
                </a:moveTo>
                <a:lnTo>
                  <a:pt x="1604962" y="0"/>
                </a:lnTo>
                <a:lnTo>
                  <a:pt x="1604962" y="1540764"/>
                </a:lnTo>
                <a:lnTo>
                  <a:pt x="0" y="15407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144000" y="9124053"/>
            <a:ext cx="723684" cy="723684"/>
          </a:xfrm>
          <a:custGeom>
            <a:avLst/>
            <a:gdLst/>
            <a:ahLst/>
            <a:cxnLst/>
            <a:rect r="r" b="b" t="t" l="l"/>
            <a:pathLst>
              <a:path h="723684" w="723684">
                <a:moveTo>
                  <a:pt x="0" y="0"/>
                </a:moveTo>
                <a:lnTo>
                  <a:pt x="723684" y="0"/>
                </a:lnTo>
                <a:lnTo>
                  <a:pt x="723684" y="723684"/>
                </a:lnTo>
                <a:lnTo>
                  <a:pt x="0" y="72368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726164" y="139267"/>
            <a:ext cx="14006410" cy="9708471"/>
          </a:xfrm>
          <a:custGeom>
            <a:avLst/>
            <a:gdLst/>
            <a:ahLst/>
            <a:cxnLst/>
            <a:rect r="r" b="b" t="t" l="l"/>
            <a:pathLst>
              <a:path h="9708471" w="14006410">
                <a:moveTo>
                  <a:pt x="0" y="0"/>
                </a:moveTo>
                <a:lnTo>
                  <a:pt x="14006410" y="0"/>
                </a:lnTo>
                <a:lnTo>
                  <a:pt x="14006410" y="9708470"/>
                </a:lnTo>
                <a:lnTo>
                  <a:pt x="0" y="970847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-5027" r="0" b="-3175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B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154114">
            <a:off x="14551051" y="-261222"/>
            <a:ext cx="4413926" cy="6177250"/>
          </a:xfrm>
          <a:custGeom>
            <a:avLst/>
            <a:gdLst/>
            <a:ahLst/>
            <a:cxnLst/>
            <a:rect r="r" b="b" t="t" l="l"/>
            <a:pathLst>
              <a:path h="6177250" w="4413926">
                <a:moveTo>
                  <a:pt x="0" y="0"/>
                </a:moveTo>
                <a:lnTo>
                  <a:pt x="4413926" y="0"/>
                </a:lnTo>
                <a:lnTo>
                  <a:pt x="4413926" y="6177250"/>
                </a:lnTo>
                <a:lnTo>
                  <a:pt x="0" y="6177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27595">
            <a:off x="14279770" y="5154432"/>
            <a:ext cx="4385765" cy="6075997"/>
          </a:xfrm>
          <a:custGeom>
            <a:avLst/>
            <a:gdLst/>
            <a:ahLst/>
            <a:cxnLst/>
            <a:rect r="r" b="b" t="t" l="l"/>
            <a:pathLst>
              <a:path h="6075997" w="4385765">
                <a:moveTo>
                  <a:pt x="0" y="0"/>
                </a:moveTo>
                <a:lnTo>
                  <a:pt x="4385765" y="0"/>
                </a:lnTo>
                <a:lnTo>
                  <a:pt x="4385765" y="6075997"/>
                </a:lnTo>
                <a:lnTo>
                  <a:pt x="0" y="6075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589702">
            <a:off x="15779577" y="1360341"/>
            <a:ext cx="1956875" cy="1996811"/>
          </a:xfrm>
          <a:custGeom>
            <a:avLst/>
            <a:gdLst/>
            <a:ahLst/>
            <a:cxnLst/>
            <a:rect r="r" b="b" t="t" l="l"/>
            <a:pathLst>
              <a:path h="1996811" w="1956875">
                <a:moveTo>
                  <a:pt x="0" y="0"/>
                </a:moveTo>
                <a:lnTo>
                  <a:pt x="1956875" y="0"/>
                </a:lnTo>
                <a:lnTo>
                  <a:pt x="1956875" y="1996811"/>
                </a:lnTo>
                <a:lnTo>
                  <a:pt x="0" y="1996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68232" y="638283"/>
            <a:ext cx="13188486" cy="9010434"/>
          </a:xfrm>
          <a:custGeom>
            <a:avLst/>
            <a:gdLst/>
            <a:ahLst/>
            <a:cxnLst/>
            <a:rect r="r" b="b" t="t" l="l"/>
            <a:pathLst>
              <a:path h="9010434" w="13188486">
                <a:moveTo>
                  <a:pt x="0" y="0"/>
                </a:moveTo>
                <a:lnTo>
                  <a:pt x="13188486" y="0"/>
                </a:lnTo>
                <a:lnTo>
                  <a:pt x="13188486" y="9010434"/>
                </a:lnTo>
                <a:lnTo>
                  <a:pt x="0" y="90104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428" r="0" b="-8348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D3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756868">
            <a:off x="15623495" y="-868051"/>
            <a:ext cx="5329010" cy="7236927"/>
          </a:xfrm>
          <a:custGeom>
            <a:avLst/>
            <a:gdLst/>
            <a:ahLst/>
            <a:cxnLst/>
            <a:rect r="r" b="b" t="t" l="l"/>
            <a:pathLst>
              <a:path h="7236927" w="5329010">
                <a:moveTo>
                  <a:pt x="0" y="0"/>
                </a:moveTo>
                <a:lnTo>
                  <a:pt x="5329010" y="0"/>
                </a:lnTo>
                <a:lnTo>
                  <a:pt x="5329010" y="7236927"/>
                </a:lnTo>
                <a:lnTo>
                  <a:pt x="0" y="7236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375033">
            <a:off x="-1591473" y="4730272"/>
            <a:ext cx="4593225" cy="6561750"/>
          </a:xfrm>
          <a:custGeom>
            <a:avLst/>
            <a:gdLst/>
            <a:ahLst/>
            <a:cxnLst/>
            <a:rect r="r" b="b" t="t" l="l"/>
            <a:pathLst>
              <a:path h="6561750" w="4593225">
                <a:moveTo>
                  <a:pt x="0" y="0"/>
                </a:moveTo>
                <a:lnTo>
                  <a:pt x="4593225" y="0"/>
                </a:lnTo>
                <a:lnTo>
                  <a:pt x="4593225" y="6561750"/>
                </a:lnTo>
                <a:lnTo>
                  <a:pt x="0" y="6561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859312">
            <a:off x="13135086" y="-129057"/>
            <a:ext cx="1474805" cy="876839"/>
          </a:xfrm>
          <a:custGeom>
            <a:avLst/>
            <a:gdLst/>
            <a:ahLst/>
            <a:cxnLst/>
            <a:rect r="r" b="b" t="t" l="l"/>
            <a:pathLst>
              <a:path h="876839" w="1474805">
                <a:moveTo>
                  <a:pt x="0" y="0"/>
                </a:moveTo>
                <a:lnTo>
                  <a:pt x="1474805" y="0"/>
                </a:lnTo>
                <a:lnTo>
                  <a:pt x="1474805" y="876839"/>
                </a:lnTo>
                <a:lnTo>
                  <a:pt x="0" y="8768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128596" y="3348739"/>
            <a:ext cx="10564637" cy="3086100"/>
            <a:chOff x="0" y="0"/>
            <a:chExt cx="2782456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82456" cy="812800"/>
            </a:xfrm>
            <a:custGeom>
              <a:avLst/>
              <a:gdLst/>
              <a:ahLst/>
              <a:cxnLst/>
              <a:rect r="r" b="b" t="t" l="l"/>
              <a:pathLst>
                <a:path h="812800" w="2782456">
                  <a:moveTo>
                    <a:pt x="37374" y="0"/>
                  </a:moveTo>
                  <a:lnTo>
                    <a:pt x="2745082" y="0"/>
                  </a:lnTo>
                  <a:cubicBezTo>
                    <a:pt x="2765723" y="0"/>
                    <a:pt x="2782456" y="16733"/>
                    <a:pt x="2782456" y="37374"/>
                  </a:cubicBezTo>
                  <a:lnTo>
                    <a:pt x="2782456" y="775426"/>
                  </a:lnTo>
                  <a:cubicBezTo>
                    <a:pt x="2782456" y="796067"/>
                    <a:pt x="2765723" y="812800"/>
                    <a:pt x="2745082" y="812800"/>
                  </a:cubicBezTo>
                  <a:lnTo>
                    <a:pt x="37374" y="812800"/>
                  </a:lnTo>
                  <a:cubicBezTo>
                    <a:pt x="16733" y="812800"/>
                    <a:pt x="0" y="796067"/>
                    <a:pt x="0" y="775426"/>
                  </a:cubicBezTo>
                  <a:lnTo>
                    <a:pt x="0" y="37374"/>
                  </a:lnTo>
                  <a:cubicBezTo>
                    <a:pt x="0" y="16733"/>
                    <a:pt x="16733" y="0"/>
                    <a:pt x="373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782456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633941" y="7456457"/>
            <a:ext cx="1250718" cy="1285785"/>
          </a:xfrm>
          <a:custGeom>
            <a:avLst/>
            <a:gdLst/>
            <a:ahLst/>
            <a:cxnLst/>
            <a:rect r="r" b="b" t="t" l="l"/>
            <a:pathLst>
              <a:path h="1285785" w="1250718">
                <a:moveTo>
                  <a:pt x="0" y="0"/>
                </a:moveTo>
                <a:lnTo>
                  <a:pt x="1250718" y="0"/>
                </a:lnTo>
                <a:lnTo>
                  <a:pt x="1250718" y="1285785"/>
                </a:lnTo>
                <a:lnTo>
                  <a:pt x="0" y="12857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300096" y="891539"/>
            <a:ext cx="1031154" cy="1031154"/>
          </a:xfrm>
          <a:custGeom>
            <a:avLst/>
            <a:gdLst/>
            <a:ahLst/>
            <a:cxnLst/>
            <a:rect r="r" b="b" t="t" l="l"/>
            <a:pathLst>
              <a:path h="1031154" w="1031154">
                <a:moveTo>
                  <a:pt x="0" y="0"/>
                </a:moveTo>
                <a:lnTo>
                  <a:pt x="1031154" y="0"/>
                </a:lnTo>
                <a:lnTo>
                  <a:pt x="1031154" y="1031154"/>
                </a:lnTo>
                <a:lnTo>
                  <a:pt x="0" y="1031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83428">
            <a:off x="1658979" y="1826140"/>
            <a:ext cx="1718658" cy="1387426"/>
          </a:xfrm>
          <a:custGeom>
            <a:avLst/>
            <a:gdLst/>
            <a:ahLst/>
            <a:cxnLst/>
            <a:rect r="r" b="b" t="t" l="l"/>
            <a:pathLst>
              <a:path h="1387426" w="1718658">
                <a:moveTo>
                  <a:pt x="0" y="0"/>
                </a:moveTo>
                <a:lnTo>
                  <a:pt x="1718658" y="0"/>
                </a:lnTo>
                <a:lnTo>
                  <a:pt x="1718658" y="1387426"/>
                </a:lnTo>
                <a:lnTo>
                  <a:pt x="0" y="13874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571932" y="9491785"/>
            <a:ext cx="3144136" cy="28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4"/>
              </a:lnSpc>
            </a:pPr>
            <a:r>
              <a:rPr lang="en-US" b="true" sz="1575" u="sng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  <a:hlinkClick r:id="rId14" action="ppaction://hlinksldjump"/>
              </a:rPr>
              <a:t>Quay lại Trang Bảng tổng quan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4664684" y="3501139"/>
            <a:ext cx="8652054" cy="3086100"/>
            <a:chOff x="0" y="0"/>
            <a:chExt cx="227873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78730" cy="812800"/>
            </a:xfrm>
            <a:custGeom>
              <a:avLst/>
              <a:gdLst/>
              <a:ahLst/>
              <a:cxnLst/>
              <a:rect r="r" b="b" t="t" l="l"/>
              <a:pathLst>
                <a:path h="812800" w="2278730">
                  <a:moveTo>
                    <a:pt x="45635" y="0"/>
                  </a:moveTo>
                  <a:lnTo>
                    <a:pt x="2233095" y="0"/>
                  </a:lnTo>
                  <a:cubicBezTo>
                    <a:pt x="2245198" y="0"/>
                    <a:pt x="2256806" y="4808"/>
                    <a:pt x="2265364" y="13366"/>
                  </a:cubicBezTo>
                  <a:cubicBezTo>
                    <a:pt x="2273922" y="21924"/>
                    <a:pt x="2278730" y="33532"/>
                    <a:pt x="2278730" y="45635"/>
                  </a:cubicBezTo>
                  <a:lnTo>
                    <a:pt x="2278730" y="767165"/>
                  </a:lnTo>
                  <a:cubicBezTo>
                    <a:pt x="2278730" y="792368"/>
                    <a:pt x="2258299" y="812800"/>
                    <a:pt x="2233095" y="812800"/>
                  </a:cubicBezTo>
                  <a:lnTo>
                    <a:pt x="45635" y="812800"/>
                  </a:lnTo>
                  <a:cubicBezTo>
                    <a:pt x="20432" y="812800"/>
                    <a:pt x="0" y="792368"/>
                    <a:pt x="0" y="767165"/>
                  </a:cubicBezTo>
                  <a:lnTo>
                    <a:pt x="0" y="45635"/>
                  </a:lnTo>
                  <a:cubicBezTo>
                    <a:pt x="0" y="20432"/>
                    <a:pt x="20432" y="0"/>
                    <a:pt x="4563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227873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4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509486" y="3510664"/>
            <a:ext cx="9802858" cy="250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59"/>
              </a:lnSpc>
            </a:pPr>
            <a:r>
              <a:rPr lang="en-US" sz="8299" b="true">
                <a:solidFill>
                  <a:srgbClr val="C21D1D"/>
                </a:solidFill>
                <a:latin typeface="Faustina Bold"/>
                <a:ea typeface="Faustina Bold"/>
                <a:cs typeface="Faustina Bold"/>
                <a:sym typeface="Faustina Bold"/>
              </a:rPr>
              <a:t>Hoạt động 3: </a:t>
            </a:r>
          </a:p>
          <a:p>
            <a:pPr algn="ctr">
              <a:lnSpc>
                <a:spcPts val="9959"/>
              </a:lnSpc>
            </a:pPr>
            <a:r>
              <a:rPr lang="en-US" b="true" sz="8299">
                <a:solidFill>
                  <a:srgbClr val="C21D1D"/>
                </a:solidFill>
                <a:latin typeface="Faustina Bold"/>
                <a:ea typeface="Faustina Bold"/>
                <a:cs typeface="Faustina Bold"/>
                <a:sym typeface="Faustina Bold"/>
              </a:rPr>
              <a:t>Trò chơi “ Trồng cây ”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578644"/>
            <a:ext cx="16230600" cy="9129712"/>
          </a:xfrm>
          <a:custGeom>
            <a:avLst/>
            <a:gdLst/>
            <a:ahLst/>
            <a:cxnLst/>
            <a:rect r="r" b="b" t="t" l="l"/>
            <a:pathLst>
              <a:path h="9129712" w="16230600">
                <a:moveTo>
                  <a:pt x="0" y="0"/>
                </a:moveTo>
                <a:lnTo>
                  <a:pt x="16230600" y="0"/>
                </a:lnTo>
                <a:lnTo>
                  <a:pt x="16230600" y="9129712"/>
                </a:lnTo>
                <a:lnTo>
                  <a:pt x="0" y="9129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93371" y="1437155"/>
            <a:ext cx="11301259" cy="6088553"/>
          </a:xfrm>
          <a:custGeom>
            <a:avLst/>
            <a:gdLst/>
            <a:ahLst/>
            <a:cxnLst/>
            <a:rect r="r" b="b" t="t" l="l"/>
            <a:pathLst>
              <a:path h="6088553" w="11301259">
                <a:moveTo>
                  <a:pt x="0" y="0"/>
                </a:moveTo>
                <a:lnTo>
                  <a:pt x="11301258" y="0"/>
                </a:lnTo>
                <a:lnTo>
                  <a:pt x="11301258" y="6088553"/>
                </a:lnTo>
                <a:lnTo>
                  <a:pt x="0" y="60885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93371" y="3076575"/>
            <a:ext cx="11301259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D3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557083"/>
            <a:ext cx="10440836" cy="14178913"/>
          </a:xfrm>
          <a:custGeom>
            <a:avLst/>
            <a:gdLst/>
            <a:ahLst/>
            <a:cxnLst/>
            <a:rect r="r" b="b" t="t" l="l"/>
            <a:pathLst>
              <a:path h="14178913" w="10440836">
                <a:moveTo>
                  <a:pt x="0" y="0"/>
                </a:moveTo>
                <a:lnTo>
                  <a:pt x="10440836" y="0"/>
                </a:lnTo>
                <a:lnTo>
                  <a:pt x="10440836" y="14178913"/>
                </a:lnTo>
                <a:lnTo>
                  <a:pt x="0" y="14178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898201" y="6097035"/>
            <a:ext cx="1057429" cy="1057429"/>
          </a:xfrm>
          <a:custGeom>
            <a:avLst/>
            <a:gdLst/>
            <a:ahLst/>
            <a:cxnLst/>
            <a:rect r="r" b="b" t="t" l="l"/>
            <a:pathLst>
              <a:path h="1057429" w="1057429">
                <a:moveTo>
                  <a:pt x="0" y="0"/>
                </a:moveTo>
                <a:lnTo>
                  <a:pt x="1057429" y="0"/>
                </a:lnTo>
                <a:lnTo>
                  <a:pt x="1057429" y="1057429"/>
                </a:lnTo>
                <a:lnTo>
                  <a:pt x="0" y="1057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6959">
            <a:off x="10936287" y="3255580"/>
            <a:ext cx="6201522" cy="6224155"/>
          </a:xfrm>
          <a:custGeom>
            <a:avLst/>
            <a:gdLst/>
            <a:ahLst/>
            <a:cxnLst/>
            <a:rect r="r" b="b" t="t" l="l"/>
            <a:pathLst>
              <a:path h="6224155" w="6201522">
                <a:moveTo>
                  <a:pt x="0" y="0"/>
                </a:moveTo>
                <a:lnTo>
                  <a:pt x="6201522" y="0"/>
                </a:lnTo>
                <a:lnTo>
                  <a:pt x="6201522" y="6224155"/>
                </a:lnTo>
                <a:lnTo>
                  <a:pt x="0" y="6224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05650">
            <a:off x="12781578" y="2889553"/>
            <a:ext cx="2612405" cy="873968"/>
          </a:xfrm>
          <a:custGeom>
            <a:avLst/>
            <a:gdLst/>
            <a:ahLst/>
            <a:cxnLst/>
            <a:rect r="r" b="b" t="t" l="l"/>
            <a:pathLst>
              <a:path h="873968" w="2612405">
                <a:moveTo>
                  <a:pt x="0" y="0"/>
                </a:moveTo>
                <a:lnTo>
                  <a:pt x="2612405" y="0"/>
                </a:lnTo>
                <a:lnTo>
                  <a:pt x="2612405" y="873968"/>
                </a:lnTo>
                <a:lnTo>
                  <a:pt x="0" y="8739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67591">
            <a:off x="-571298" y="2010983"/>
            <a:ext cx="1604829" cy="2033769"/>
          </a:xfrm>
          <a:custGeom>
            <a:avLst/>
            <a:gdLst/>
            <a:ahLst/>
            <a:cxnLst/>
            <a:rect r="r" b="b" t="t" l="l"/>
            <a:pathLst>
              <a:path h="2033769" w="1604829">
                <a:moveTo>
                  <a:pt x="0" y="0"/>
                </a:moveTo>
                <a:lnTo>
                  <a:pt x="1604828" y="0"/>
                </a:lnTo>
                <a:lnTo>
                  <a:pt x="1604828" y="2033769"/>
                </a:lnTo>
                <a:lnTo>
                  <a:pt x="0" y="20337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34647">
            <a:off x="831153" y="2747841"/>
            <a:ext cx="1254364" cy="1589632"/>
          </a:xfrm>
          <a:custGeom>
            <a:avLst/>
            <a:gdLst/>
            <a:ahLst/>
            <a:cxnLst/>
            <a:rect r="r" b="b" t="t" l="l"/>
            <a:pathLst>
              <a:path h="1589632" w="1254364">
                <a:moveTo>
                  <a:pt x="0" y="0"/>
                </a:moveTo>
                <a:lnTo>
                  <a:pt x="1254364" y="0"/>
                </a:lnTo>
                <a:lnTo>
                  <a:pt x="1254364" y="1589632"/>
                </a:lnTo>
                <a:lnTo>
                  <a:pt x="0" y="15896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896609">
            <a:off x="10642435" y="-191038"/>
            <a:ext cx="2165612" cy="1496241"/>
          </a:xfrm>
          <a:custGeom>
            <a:avLst/>
            <a:gdLst/>
            <a:ahLst/>
            <a:cxnLst/>
            <a:rect r="r" b="b" t="t" l="l"/>
            <a:pathLst>
              <a:path h="1496241" w="2165612">
                <a:moveTo>
                  <a:pt x="2165612" y="0"/>
                </a:moveTo>
                <a:lnTo>
                  <a:pt x="0" y="0"/>
                </a:lnTo>
                <a:lnTo>
                  <a:pt x="0" y="1496241"/>
                </a:lnTo>
                <a:lnTo>
                  <a:pt x="2165612" y="1496241"/>
                </a:lnTo>
                <a:lnTo>
                  <a:pt x="216561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312542">
            <a:off x="5142045" y="9480274"/>
            <a:ext cx="2051947" cy="955088"/>
          </a:xfrm>
          <a:custGeom>
            <a:avLst/>
            <a:gdLst/>
            <a:ahLst/>
            <a:cxnLst/>
            <a:rect r="r" b="b" t="t" l="l"/>
            <a:pathLst>
              <a:path h="955088" w="2051947">
                <a:moveTo>
                  <a:pt x="0" y="0"/>
                </a:moveTo>
                <a:lnTo>
                  <a:pt x="2051948" y="0"/>
                </a:lnTo>
                <a:lnTo>
                  <a:pt x="2051948" y="955088"/>
                </a:lnTo>
                <a:lnTo>
                  <a:pt x="0" y="955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427624" y="1559122"/>
            <a:ext cx="607559" cy="607559"/>
          </a:xfrm>
          <a:custGeom>
            <a:avLst/>
            <a:gdLst/>
            <a:ahLst/>
            <a:cxnLst/>
            <a:rect r="r" b="b" t="t" l="l"/>
            <a:pathLst>
              <a:path h="607559" w="607559">
                <a:moveTo>
                  <a:pt x="0" y="0"/>
                </a:moveTo>
                <a:lnTo>
                  <a:pt x="607559" y="0"/>
                </a:lnTo>
                <a:lnTo>
                  <a:pt x="607559" y="607559"/>
                </a:lnTo>
                <a:lnTo>
                  <a:pt x="0" y="607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09731">
            <a:off x="16351058" y="1612772"/>
            <a:ext cx="1701845" cy="1633772"/>
          </a:xfrm>
          <a:custGeom>
            <a:avLst/>
            <a:gdLst/>
            <a:ahLst/>
            <a:cxnLst/>
            <a:rect r="r" b="b" t="t" l="l"/>
            <a:pathLst>
              <a:path h="1633772" w="1701845">
                <a:moveTo>
                  <a:pt x="0" y="0"/>
                </a:moveTo>
                <a:lnTo>
                  <a:pt x="1701845" y="0"/>
                </a:lnTo>
                <a:lnTo>
                  <a:pt x="1701845" y="1633772"/>
                </a:lnTo>
                <a:lnTo>
                  <a:pt x="0" y="16337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26302">
            <a:off x="16446408" y="3088877"/>
            <a:ext cx="2209324" cy="1783527"/>
          </a:xfrm>
          <a:custGeom>
            <a:avLst/>
            <a:gdLst/>
            <a:ahLst/>
            <a:cxnLst/>
            <a:rect r="r" b="b" t="t" l="l"/>
            <a:pathLst>
              <a:path h="1783527" w="2209324">
                <a:moveTo>
                  <a:pt x="0" y="0"/>
                </a:moveTo>
                <a:lnTo>
                  <a:pt x="2209324" y="0"/>
                </a:lnTo>
                <a:lnTo>
                  <a:pt x="2209324" y="1783526"/>
                </a:lnTo>
                <a:lnTo>
                  <a:pt x="0" y="178352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618610" y="2429658"/>
            <a:ext cx="7772426" cy="6421651"/>
            <a:chOff x="0" y="0"/>
            <a:chExt cx="2047059" cy="169129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47059" cy="1691299"/>
            </a:xfrm>
            <a:custGeom>
              <a:avLst/>
              <a:gdLst/>
              <a:ahLst/>
              <a:cxnLst/>
              <a:rect r="r" b="b" t="t" l="l"/>
              <a:pathLst>
                <a:path h="1691299" w="2047059">
                  <a:moveTo>
                    <a:pt x="50800" y="0"/>
                  </a:moveTo>
                  <a:lnTo>
                    <a:pt x="1996259" y="0"/>
                  </a:lnTo>
                  <a:cubicBezTo>
                    <a:pt x="2024315" y="0"/>
                    <a:pt x="2047059" y="22744"/>
                    <a:pt x="2047059" y="50800"/>
                  </a:cubicBezTo>
                  <a:lnTo>
                    <a:pt x="2047059" y="1640499"/>
                  </a:lnTo>
                  <a:cubicBezTo>
                    <a:pt x="2047059" y="1668555"/>
                    <a:pt x="2024315" y="1691299"/>
                    <a:pt x="1996259" y="1691299"/>
                  </a:cubicBezTo>
                  <a:lnTo>
                    <a:pt x="50800" y="1691299"/>
                  </a:lnTo>
                  <a:cubicBezTo>
                    <a:pt x="22744" y="1691299"/>
                    <a:pt x="0" y="1668555"/>
                    <a:pt x="0" y="1640499"/>
                  </a:cubicBezTo>
                  <a:lnTo>
                    <a:pt x="0" y="50800"/>
                  </a:lnTo>
                  <a:cubicBezTo>
                    <a:pt x="0" y="22744"/>
                    <a:pt x="22744" y="0"/>
                    <a:pt x="50800" y="0"/>
                  </a:cubicBezTo>
                  <a:close/>
                </a:path>
              </a:pathLst>
            </a:custGeom>
            <a:solidFill>
              <a:srgbClr val="FFD6D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23825"/>
              <a:ext cx="2047059" cy="1815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885187" indent="-442594" lvl="1">
                <a:lnSpc>
                  <a:spcPts val="6149"/>
                </a:lnSpc>
                <a:buFont typeface="Arial"/>
                <a:buChar char="•"/>
              </a:pPr>
              <a:r>
                <a:rPr lang="en-US" sz="4099">
                  <a:solidFill>
                    <a:srgbClr val="000000"/>
                  </a:solidFill>
                  <a:latin typeface="Faustina"/>
                  <a:ea typeface="Faustina"/>
                  <a:cs typeface="Faustina"/>
                  <a:sym typeface="Faustina"/>
                </a:rPr>
                <a:t>Cô và trẻ cùng hát “Dung dăng dung dẻ”.</a:t>
              </a:r>
            </a:p>
            <a:p>
              <a:pPr algn="l" marL="885187" indent="-442594" lvl="1">
                <a:lnSpc>
                  <a:spcPts val="6149"/>
                </a:lnSpc>
                <a:buFont typeface="Arial"/>
                <a:buChar char="•"/>
              </a:pPr>
              <a:r>
                <a:rPr lang="en-US" sz="4099">
                  <a:solidFill>
                    <a:srgbClr val="000000"/>
                  </a:solidFill>
                  <a:latin typeface="Faustina"/>
                  <a:ea typeface="Faustina"/>
                  <a:cs typeface="Faustina"/>
                  <a:sym typeface="Faustina"/>
                </a:rPr>
                <a:t>Dẫn trẻ đến mô hình vườn hoa.</a:t>
              </a:r>
            </a:p>
            <a:p>
              <a:pPr algn="ctr">
                <a:lnSpc>
                  <a:spcPts val="6149"/>
                </a:lnSpc>
              </a:pPr>
              <a:r>
                <a:rPr lang="en-US" sz="4099">
                  <a:solidFill>
                    <a:srgbClr val="000000"/>
                  </a:solidFill>
                  <a:latin typeface="Faustina"/>
                  <a:ea typeface="Faustina"/>
                  <a:cs typeface="Faustina"/>
                  <a:sym typeface="Faustina"/>
                </a:rPr>
                <a:t>Đàm thoại </a:t>
              </a:r>
              <a:r>
                <a:rPr lang="en-US" sz="4099">
                  <a:solidFill>
                    <a:srgbClr val="000000"/>
                  </a:solidFill>
                  <a:latin typeface="Faustina"/>
                  <a:ea typeface="Faustina"/>
                  <a:cs typeface="Faustina"/>
                  <a:sym typeface="Faustina"/>
                </a:rPr>
                <a:t>:</a:t>
              </a:r>
            </a:p>
            <a:p>
              <a:pPr algn="ctr">
                <a:lnSpc>
                  <a:spcPts val="6149"/>
                </a:lnSpc>
              </a:pPr>
              <a:r>
                <a:rPr lang="en-US" sz="4099">
                  <a:solidFill>
                    <a:srgbClr val="000000"/>
                  </a:solidFill>
                  <a:latin typeface="Faustina"/>
                  <a:ea typeface="Faustina"/>
                  <a:cs typeface="Faustina"/>
                  <a:sym typeface="Faustina"/>
                </a:rPr>
                <a:t>+ </a:t>
              </a:r>
              <a:r>
                <a:rPr lang="en-US" sz="4099">
                  <a:solidFill>
                    <a:srgbClr val="000000"/>
                  </a:solidFill>
                  <a:latin typeface="Faustina"/>
                  <a:ea typeface="Faustina"/>
                  <a:cs typeface="Faustina"/>
                  <a:sym typeface="Faustina"/>
                </a:rPr>
                <a:t>Con thấy những loại hoa gì?</a:t>
              </a:r>
            </a:p>
            <a:p>
              <a:pPr algn="ctr">
                <a:lnSpc>
                  <a:spcPts val="6149"/>
                </a:lnSpc>
              </a:pPr>
              <a:r>
                <a:rPr lang="en-US" sz="4099">
                  <a:solidFill>
                    <a:srgbClr val="000000"/>
                  </a:solidFill>
                  <a:latin typeface="Faustina"/>
                  <a:ea typeface="Faustina"/>
                  <a:cs typeface="Faustina"/>
                  <a:sym typeface="Faustina"/>
                </a:rPr>
                <a:t>       + </a:t>
              </a:r>
              <a:r>
                <a:rPr lang="en-US" sz="4099">
                  <a:solidFill>
                    <a:srgbClr val="000000"/>
                  </a:solidFill>
                  <a:latin typeface="Faustina"/>
                  <a:ea typeface="Faustina"/>
                  <a:cs typeface="Faustina"/>
                  <a:sym typeface="Faustina"/>
                </a:rPr>
                <a:t>Hoa hồng có những màu nào</a:t>
              </a:r>
            </a:p>
            <a:p>
              <a:pPr algn="ctr">
                <a:lnSpc>
                  <a:spcPts val="6149"/>
                </a:lnSpc>
              </a:pPr>
              <a:r>
                <a:rPr lang="en-US" sz="4099">
                  <a:solidFill>
                    <a:srgbClr val="000000"/>
                  </a:solidFill>
                  <a:latin typeface="Faustina"/>
                  <a:ea typeface="Faustina"/>
                  <a:cs typeface="Faustina"/>
                  <a:sym typeface="Faustina"/>
                </a:rPr>
                <a:t>+ </a:t>
              </a:r>
              <a:r>
                <a:rPr lang="en-US" sz="4099">
                  <a:solidFill>
                    <a:srgbClr val="000000"/>
                  </a:solidFill>
                  <a:latin typeface="Faustina"/>
                  <a:ea typeface="Faustina"/>
                  <a:cs typeface="Faustina"/>
                  <a:sym typeface="Faustina"/>
                </a:rPr>
                <a:t>Hoa cần gì để sống?</a:t>
              </a:r>
            </a:p>
            <a:p>
              <a:pPr algn="ctr">
                <a:lnSpc>
                  <a:spcPts val="614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626818" y="1093644"/>
            <a:ext cx="10098423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2" indent="-485776" lvl="1">
              <a:lnSpc>
                <a:spcPts val="5400"/>
              </a:lnSpc>
              <a:buAutoNum type="arabicPeriod" startAt="1"/>
            </a:pPr>
            <a:r>
              <a:rPr lang="en-US" sz="4500">
                <a:solidFill>
                  <a:srgbClr val="FF3131"/>
                </a:solidFill>
                <a:latin typeface="Sigmar One"/>
                <a:ea typeface="Sigmar One"/>
                <a:cs typeface="Sigmar One"/>
                <a:sym typeface="Sigmar One"/>
              </a:rPr>
              <a:t> Ổn định - Gây hứng thú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D3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77805">
            <a:off x="1162207" y="664084"/>
            <a:ext cx="10392621" cy="9920229"/>
          </a:xfrm>
          <a:custGeom>
            <a:avLst/>
            <a:gdLst/>
            <a:ahLst/>
            <a:cxnLst/>
            <a:rect r="r" b="b" t="t" l="l"/>
            <a:pathLst>
              <a:path h="9920229" w="10392621">
                <a:moveTo>
                  <a:pt x="0" y="0"/>
                </a:moveTo>
                <a:lnTo>
                  <a:pt x="10392621" y="0"/>
                </a:lnTo>
                <a:lnTo>
                  <a:pt x="10392621" y="9920229"/>
                </a:lnTo>
                <a:lnTo>
                  <a:pt x="0" y="9920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07175">
            <a:off x="9262346" y="708655"/>
            <a:ext cx="8802578" cy="8313546"/>
          </a:xfrm>
          <a:custGeom>
            <a:avLst/>
            <a:gdLst/>
            <a:ahLst/>
            <a:cxnLst/>
            <a:rect r="r" b="b" t="t" l="l"/>
            <a:pathLst>
              <a:path h="8313546" w="8802578">
                <a:moveTo>
                  <a:pt x="0" y="0"/>
                </a:moveTo>
                <a:lnTo>
                  <a:pt x="8802578" y="0"/>
                </a:lnTo>
                <a:lnTo>
                  <a:pt x="8802578" y="8313546"/>
                </a:lnTo>
                <a:lnTo>
                  <a:pt x="0" y="8313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57013" y="3210841"/>
            <a:ext cx="10207257" cy="3615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30"/>
              </a:lnSpc>
            </a:pPr>
            <a:r>
              <a:rPr lang="en-US" sz="410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               Cô kể diễn cảm toàn bộ câu chuyện.</a:t>
            </a:r>
          </a:p>
          <a:p>
            <a:pPr algn="ctr">
              <a:lnSpc>
                <a:spcPts val="5330"/>
              </a:lnSpc>
            </a:pPr>
            <a:r>
              <a:rPr lang="en-US" sz="410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Đàm thoại:</a:t>
            </a:r>
          </a:p>
          <a:p>
            <a:pPr algn="ctr">
              <a:lnSpc>
                <a:spcPts val="5330"/>
              </a:lnSpc>
            </a:pPr>
            <a:r>
              <a:rPr lang="en-US" sz="410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+ </a:t>
            </a:r>
            <a:r>
              <a:rPr lang="en-US" sz="410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Cô vừa kể chuyện gì?</a:t>
            </a:r>
          </a:p>
          <a:p>
            <a:pPr algn="ctr">
              <a:lnSpc>
                <a:spcPts val="5330"/>
              </a:lnSpc>
            </a:pPr>
            <a:r>
              <a:rPr lang="en-US" sz="410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           + </a:t>
            </a:r>
            <a:r>
              <a:rPr lang="en-US" sz="4100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Câu chuyện nói về điều gì?</a:t>
            </a:r>
          </a:p>
          <a:p>
            <a:pPr algn="ctr">
              <a:lnSpc>
                <a:spcPts val="728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669179">
            <a:off x="15545433" y="7585540"/>
            <a:ext cx="2635631" cy="2151633"/>
          </a:xfrm>
          <a:custGeom>
            <a:avLst/>
            <a:gdLst/>
            <a:ahLst/>
            <a:cxnLst/>
            <a:rect r="r" b="b" t="t" l="l"/>
            <a:pathLst>
              <a:path h="2151633" w="2635631">
                <a:moveTo>
                  <a:pt x="0" y="0"/>
                </a:moveTo>
                <a:lnTo>
                  <a:pt x="2635631" y="0"/>
                </a:lnTo>
                <a:lnTo>
                  <a:pt x="2635631" y="2151633"/>
                </a:lnTo>
                <a:lnTo>
                  <a:pt x="0" y="2151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481924">
            <a:off x="10074586" y="920654"/>
            <a:ext cx="2018876" cy="2007864"/>
          </a:xfrm>
          <a:custGeom>
            <a:avLst/>
            <a:gdLst/>
            <a:ahLst/>
            <a:cxnLst/>
            <a:rect r="r" b="b" t="t" l="l"/>
            <a:pathLst>
              <a:path h="2007864" w="2018876">
                <a:moveTo>
                  <a:pt x="0" y="0"/>
                </a:moveTo>
                <a:lnTo>
                  <a:pt x="2018876" y="0"/>
                </a:lnTo>
                <a:lnTo>
                  <a:pt x="2018876" y="2007864"/>
                </a:lnTo>
                <a:lnTo>
                  <a:pt x="0" y="20078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481924">
            <a:off x="10691621" y="1501788"/>
            <a:ext cx="784805" cy="489433"/>
          </a:xfrm>
          <a:custGeom>
            <a:avLst/>
            <a:gdLst/>
            <a:ahLst/>
            <a:cxnLst/>
            <a:rect r="r" b="b" t="t" l="l"/>
            <a:pathLst>
              <a:path h="489433" w="784805">
                <a:moveTo>
                  <a:pt x="0" y="0"/>
                </a:moveTo>
                <a:lnTo>
                  <a:pt x="784805" y="0"/>
                </a:lnTo>
                <a:lnTo>
                  <a:pt x="784805" y="489433"/>
                </a:lnTo>
                <a:lnTo>
                  <a:pt x="0" y="4894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26975">
            <a:off x="16222148" y="766238"/>
            <a:ext cx="1757351" cy="1960534"/>
          </a:xfrm>
          <a:custGeom>
            <a:avLst/>
            <a:gdLst/>
            <a:ahLst/>
            <a:cxnLst/>
            <a:rect r="r" b="b" t="t" l="l"/>
            <a:pathLst>
              <a:path h="1960534" w="1757351">
                <a:moveTo>
                  <a:pt x="0" y="0"/>
                </a:moveTo>
                <a:lnTo>
                  <a:pt x="1757352" y="0"/>
                </a:lnTo>
                <a:lnTo>
                  <a:pt x="1757352" y="1960534"/>
                </a:lnTo>
                <a:lnTo>
                  <a:pt x="0" y="1960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70974" y="3171699"/>
            <a:ext cx="6773026" cy="250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59"/>
              </a:lnSpc>
            </a:pPr>
            <a:r>
              <a:rPr lang="en-US" b="true" sz="8299">
                <a:solidFill>
                  <a:srgbClr val="FF3131"/>
                </a:solidFill>
                <a:latin typeface="Faustina Bold"/>
                <a:ea typeface="Faustina Bold"/>
                <a:cs typeface="Faustina Bold"/>
                <a:sym typeface="Faustina Bold"/>
              </a:rPr>
              <a:t>Hoạt động 1:</a:t>
            </a:r>
          </a:p>
          <a:p>
            <a:pPr algn="ctr">
              <a:lnSpc>
                <a:spcPts val="9959"/>
              </a:lnSpc>
            </a:pPr>
            <a:r>
              <a:rPr lang="en-US" b="true" sz="8299">
                <a:solidFill>
                  <a:srgbClr val="FF3131"/>
                </a:solidFill>
                <a:latin typeface="Faustina Bold"/>
                <a:ea typeface="Faustina Bold"/>
                <a:cs typeface="Faustina Bold"/>
                <a:sym typeface="Faustina Bold"/>
              </a:rPr>
              <a:t>Cô kể chuyện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720104" y="7680994"/>
            <a:ext cx="3329633" cy="4581531"/>
            <a:chOff x="0" y="0"/>
            <a:chExt cx="4439511" cy="6108709"/>
          </a:xfrm>
        </p:grpSpPr>
        <p:sp>
          <p:nvSpPr>
            <p:cNvPr name="Freeform 11" id="11"/>
            <p:cNvSpPr/>
            <p:nvPr/>
          </p:nvSpPr>
          <p:spPr>
            <a:xfrm flipH="false" flipV="false" rot="1054061">
              <a:off x="759333" y="312946"/>
              <a:ext cx="2920846" cy="5482816"/>
            </a:xfrm>
            <a:custGeom>
              <a:avLst/>
              <a:gdLst/>
              <a:ahLst/>
              <a:cxnLst/>
              <a:rect r="r" b="b" t="t" l="l"/>
              <a:pathLst>
                <a:path h="5482816" w="2920846">
                  <a:moveTo>
                    <a:pt x="0" y="0"/>
                  </a:moveTo>
                  <a:lnTo>
                    <a:pt x="2920845" y="0"/>
                  </a:lnTo>
                  <a:lnTo>
                    <a:pt x="2920845" y="5482816"/>
                  </a:lnTo>
                  <a:lnTo>
                    <a:pt x="0" y="5482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765139">
              <a:off x="2103658" y="2578772"/>
              <a:ext cx="1676088" cy="1310396"/>
            </a:xfrm>
            <a:custGeom>
              <a:avLst/>
              <a:gdLst/>
              <a:ahLst/>
              <a:cxnLst/>
              <a:rect r="r" b="b" t="t" l="l"/>
              <a:pathLst>
                <a:path h="1310396" w="1676088">
                  <a:moveTo>
                    <a:pt x="0" y="0"/>
                  </a:moveTo>
                  <a:lnTo>
                    <a:pt x="1676088" y="0"/>
                  </a:lnTo>
                  <a:lnTo>
                    <a:pt x="1676088" y="1310396"/>
                  </a:lnTo>
                  <a:lnTo>
                    <a:pt x="0" y="1310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786" y="5453947"/>
            <a:ext cx="1929828" cy="1929828"/>
          </a:xfrm>
          <a:custGeom>
            <a:avLst/>
            <a:gdLst/>
            <a:ahLst/>
            <a:cxnLst/>
            <a:rect r="r" b="b" t="t" l="l"/>
            <a:pathLst>
              <a:path h="1929828" w="1929828">
                <a:moveTo>
                  <a:pt x="0" y="0"/>
                </a:moveTo>
                <a:lnTo>
                  <a:pt x="1929828" y="0"/>
                </a:lnTo>
                <a:lnTo>
                  <a:pt x="1929828" y="1929828"/>
                </a:lnTo>
                <a:lnTo>
                  <a:pt x="0" y="1929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61848" y="-102669"/>
            <a:ext cx="10814482" cy="11639854"/>
          </a:xfrm>
          <a:custGeom>
            <a:avLst/>
            <a:gdLst/>
            <a:ahLst/>
            <a:cxnLst/>
            <a:rect r="r" b="b" t="t" l="l"/>
            <a:pathLst>
              <a:path h="11639854" w="10814482">
                <a:moveTo>
                  <a:pt x="0" y="0"/>
                </a:moveTo>
                <a:lnTo>
                  <a:pt x="10814483" y="0"/>
                </a:lnTo>
                <a:lnTo>
                  <a:pt x="10814483" y="11639854"/>
                </a:lnTo>
                <a:lnTo>
                  <a:pt x="0" y="116398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28669">
            <a:off x="16427965" y="5896313"/>
            <a:ext cx="1662670" cy="1342228"/>
          </a:xfrm>
          <a:custGeom>
            <a:avLst/>
            <a:gdLst/>
            <a:ahLst/>
            <a:cxnLst/>
            <a:rect r="r" b="b" t="t" l="l"/>
            <a:pathLst>
              <a:path h="1342228" w="1662670">
                <a:moveTo>
                  <a:pt x="0" y="0"/>
                </a:moveTo>
                <a:lnTo>
                  <a:pt x="1662670" y="0"/>
                </a:lnTo>
                <a:lnTo>
                  <a:pt x="1662670" y="1342228"/>
                </a:lnTo>
                <a:lnTo>
                  <a:pt x="0" y="13422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291791" y="4458521"/>
            <a:ext cx="1427039" cy="1369958"/>
          </a:xfrm>
          <a:custGeom>
            <a:avLst/>
            <a:gdLst/>
            <a:ahLst/>
            <a:cxnLst/>
            <a:rect r="r" b="b" t="t" l="l"/>
            <a:pathLst>
              <a:path h="1369958" w="1427039">
                <a:moveTo>
                  <a:pt x="0" y="0"/>
                </a:moveTo>
                <a:lnTo>
                  <a:pt x="1427039" y="0"/>
                </a:lnTo>
                <a:lnTo>
                  <a:pt x="1427039" y="1369958"/>
                </a:lnTo>
                <a:lnTo>
                  <a:pt x="0" y="13699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427148">
            <a:off x="16077109" y="9121782"/>
            <a:ext cx="2364382" cy="1100513"/>
          </a:xfrm>
          <a:custGeom>
            <a:avLst/>
            <a:gdLst/>
            <a:ahLst/>
            <a:cxnLst/>
            <a:rect r="r" b="b" t="t" l="l"/>
            <a:pathLst>
              <a:path h="1100513" w="2364382">
                <a:moveTo>
                  <a:pt x="0" y="0"/>
                </a:moveTo>
                <a:lnTo>
                  <a:pt x="2364382" y="0"/>
                </a:lnTo>
                <a:lnTo>
                  <a:pt x="2364382" y="1100512"/>
                </a:lnTo>
                <a:lnTo>
                  <a:pt x="0" y="11005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774760">
            <a:off x="73929" y="-334397"/>
            <a:ext cx="1909542" cy="1909542"/>
          </a:xfrm>
          <a:custGeom>
            <a:avLst/>
            <a:gdLst/>
            <a:ahLst/>
            <a:cxnLst/>
            <a:rect r="r" b="b" t="t" l="l"/>
            <a:pathLst>
              <a:path h="1909542" w="1909542">
                <a:moveTo>
                  <a:pt x="0" y="0"/>
                </a:moveTo>
                <a:lnTo>
                  <a:pt x="1909542" y="0"/>
                </a:lnTo>
                <a:lnTo>
                  <a:pt x="1909542" y="1909542"/>
                </a:lnTo>
                <a:lnTo>
                  <a:pt x="0" y="19095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717396" y="4022349"/>
            <a:ext cx="8524519" cy="2664201"/>
            <a:chOff x="0" y="0"/>
            <a:chExt cx="2245141" cy="7016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45141" cy="701683"/>
            </a:xfrm>
            <a:custGeom>
              <a:avLst/>
              <a:gdLst/>
              <a:ahLst/>
              <a:cxnLst/>
              <a:rect r="r" b="b" t="t" l="l"/>
              <a:pathLst>
                <a:path h="701683" w="2245141">
                  <a:moveTo>
                    <a:pt x="46318" y="0"/>
                  </a:moveTo>
                  <a:lnTo>
                    <a:pt x="2198823" y="0"/>
                  </a:lnTo>
                  <a:cubicBezTo>
                    <a:pt x="2224403" y="0"/>
                    <a:pt x="2245141" y="20737"/>
                    <a:pt x="2245141" y="46318"/>
                  </a:cubicBezTo>
                  <a:lnTo>
                    <a:pt x="2245141" y="655365"/>
                  </a:lnTo>
                  <a:cubicBezTo>
                    <a:pt x="2245141" y="667649"/>
                    <a:pt x="2240261" y="679430"/>
                    <a:pt x="2231574" y="688116"/>
                  </a:cubicBezTo>
                  <a:cubicBezTo>
                    <a:pt x="2222888" y="696803"/>
                    <a:pt x="2211107" y="701683"/>
                    <a:pt x="2198823" y="701683"/>
                  </a:cubicBezTo>
                  <a:lnTo>
                    <a:pt x="46318" y="701683"/>
                  </a:lnTo>
                  <a:cubicBezTo>
                    <a:pt x="34034" y="701683"/>
                    <a:pt x="22252" y="696803"/>
                    <a:pt x="13566" y="688116"/>
                  </a:cubicBezTo>
                  <a:cubicBezTo>
                    <a:pt x="4880" y="679430"/>
                    <a:pt x="0" y="667649"/>
                    <a:pt x="0" y="655365"/>
                  </a:cubicBezTo>
                  <a:lnTo>
                    <a:pt x="0" y="46318"/>
                  </a:lnTo>
                  <a:cubicBezTo>
                    <a:pt x="0" y="34034"/>
                    <a:pt x="4880" y="22252"/>
                    <a:pt x="13566" y="13566"/>
                  </a:cubicBezTo>
                  <a:cubicBezTo>
                    <a:pt x="22252" y="4880"/>
                    <a:pt x="34034" y="0"/>
                    <a:pt x="46318" y="0"/>
                  </a:cubicBezTo>
                  <a:close/>
                </a:path>
              </a:pathLst>
            </a:custGeom>
            <a:solidFill>
              <a:srgbClr val="FCFBE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245141" cy="7778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5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661848" y="4076700"/>
            <a:ext cx="10541577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24"/>
              </a:lnSpc>
            </a:pPr>
            <a:r>
              <a:rPr lang="en-US" sz="7020" b="true">
                <a:solidFill>
                  <a:srgbClr val="C21D1D"/>
                </a:solidFill>
                <a:latin typeface="Faustina Bold"/>
                <a:ea typeface="Faustina Bold"/>
                <a:cs typeface="Faustina Bold"/>
                <a:sym typeface="Faustina Bold"/>
              </a:rPr>
              <a:t>Cô kể chuyện lần 2 </a:t>
            </a:r>
          </a:p>
          <a:p>
            <a:pPr algn="ctr">
              <a:lnSpc>
                <a:spcPts val="8424"/>
              </a:lnSpc>
            </a:pPr>
            <a:r>
              <a:rPr lang="en-US" b="true" sz="7020">
                <a:solidFill>
                  <a:srgbClr val="C21D1D"/>
                </a:solidFill>
                <a:latin typeface="Faustina Bold"/>
                <a:ea typeface="Faustina Bold"/>
                <a:cs typeface="Faustina Bold"/>
                <a:sym typeface="Faustina Bold"/>
              </a:rPr>
              <a:t>( Kết hợp rối)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0632854">
            <a:off x="4401030" y="-359670"/>
            <a:ext cx="13846125" cy="13368782"/>
          </a:xfrm>
          <a:custGeom>
            <a:avLst/>
            <a:gdLst/>
            <a:ahLst/>
            <a:cxnLst/>
            <a:rect r="r" b="b" t="t" l="l"/>
            <a:pathLst>
              <a:path h="13368782" w="13846125">
                <a:moveTo>
                  <a:pt x="13846125" y="0"/>
                </a:moveTo>
                <a:lnTo>
                  <a:pt x="0" y="0"/>
                </a:lnTo>
                <a:lnTo>
                  <a:pt x="0" y="13368782"/>
                </a:lnTo>
                <a:lnTo>
                  <a:pt x="13846125" y="13368782"/>
                </a:lnTo>
                <a:lnTo>
                  <a:pt x="138461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9758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1270">
            <a:off x="1306999" y="1421570"/>
            <a:ext cx="6345463" cy="6829754"/>
          </a:xfrm>
          <a:custGeom>
            <a:avLst/>
            <a:gdLst/>
            <a:ahLst/>
            <a:cxnLst/>
            <a:rect r="r" b="b" t="t" l="l"/>
            <a:pathLst>
              <a:path h="6829754" w="6345463">
                <a:moveTo>
                  <a:pt x="0" y="0"/>
                </a:moveTo>
                <a:lnTo>
                  <a:pt x="6345462" y="0"/>
                </a:lnTo>
                <a:lnTo>
                  <a:pt x="6345462" y="6829754"/>
                </a:lnTo>
                <a:lnTo>
                  <a:pt x="0" y="68297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94398" y="4181475"/>
            <a:ext cx="5370665" cy="193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C21D1D"/>
                </a:solidFill>
                <a:latin typeface="Paytone One"/>
                <a:ea typeface="Paytone One"/>
                <a:cs typeface="Paytone One"/>
                <a:sym typeface="Paytone One"/>
              </a:rPr>
              <a:t>Hoạt động 2:</a:t>
            </a:r>
          </a:p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C21D1D"/>
                </a:solidFill>
                <a:latin typeface="Paytone One"/>
                <a:ea typeface="Paytone One"/>
                <a:cs typeface="Paytone One"/>
                <a:sym typeface="Paytone One"/>
              </a:rPr>
              <a:t>Đàm thoại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465519">
            <a:off x="14475133" y="7543234"/>
            <a:ext cx="3266704" cy="3758760"/>
          </a:xfrm>
          <a:custGeom>
            <a:avLst/>
            <a:gdLst/>
            <a:ahLst/>
            <a:cxnLst/>
            <a:rect r="r" b="b" t="t" l="l"/>
            <a:pathLst>
              <a:path h="3758760" w="3266704">
                <a:moveTo>
                  <a:pt x="0" y="0"/>
                </a:moveTo>
                <a:lnTo>
                  <a:pt x="3266704" y="0"/>
                </a:lnTo>
                <a:lnTo>
                  <a:pt x="3266704" y="3758760"/>
                </a:lnTo>
                <a:lnTo>
                  <a:pt x="0" y="37587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835499" y="790962"/>
            <a:ext cx="7678515" cy="8631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0743" indent="-415372" lvl="1">
              <a:lnSpc>
                <a:spcPts val="6310"/>
              </a:lnSpc>
              <a:buFont typeface="Arial"/>
              <a:buChar char="•"/>
            </a:pPr>
            <a:r>
              <a:rPr lang="en-US" sz="3847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Ngày xưa </a:t>
            </a:r>
            <a:r>
              <a:rPr lang="en-US" sz="3847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hoa hồng có màu gì?</a:t>
            </a:r>
          </a:p>
          <a:p>
            <a:pPr algn="l" marL="830743" indent="-415372" lvl="1">
              <a:lnSpc>
                <a:spcPts val="6310"/>
              </a:lnSpc>
              <a:buFont typeface="Arial"/>
              <a:buChar char="•"/>
            </a:pPr>
            <a:r>
              <a:rPr lang="en-US" sz="3847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Hoa hồng mong ước điều gì?</a:t>
            </a:r>
          </a:p>
          <a:p>
            <a:pPr algn="l" marL="830743" indent="-415372" lvl="1">
              <a:lnSpc>
                <a:spcPts val="6310"/>
              </a:lnSpc>
              <a:buFont typeface="Arial"/>
              <a:buChar char="•"/>
            </a:pPr>
            <a:r>
              <a:rPr lang="en-US" sz="3847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Ai nghe thấy lời tâm sự của hoa?</a:t>
            </a:r>
          </a:p>
          <a:p>
            <a:pPr algn="l" marL="830743" indent="-415372" lvl="1">
              <a:lnSpc>
                <a:spcPts val="6310"/>
              </a:lnSpc>
              <a:buFont typeface="Arial"/>
              <a:buChar char="•"/>
            </a:pPr>
            <a:r>
              <a:rPr lang="en-US" sz="3847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Nàng tiên đã gặp ai?</a:t>
            </a:r>
          </a:p>
          <a:p>
            <a:pPr algn="l" marL="830743" indent="-415372" lvl="1">
              <a:lnSpc>
                <a:spcPts val="6310"/>
              </a:lnSpc>
              <a:buFont typeface="Arial"/>
              <a:buChar char="•"/>
            </a:pPr>
            <a:r>
              <a:rPr lang="en-US" sz="3847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Thần Mặt Trời và Nữ Thần Mặt Trăng đã làm gì?</a:t>
            </a:r>
          </a:p>
          <a:p>
            <a:pPr algn="l" marL="830743" indent="-415372" lvl="1">
              <a:lnSpc>
                <a:spcPts val="6310"/>
              </a:lnSpc>
              <a:buFont typeface="Arial"/>
              <a:buChar char="•"/>
            </a:pPr>
            <a:r>
              <a:rPr lang="en-US" sz="3847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Hoa hồng có những màu nào?</a:t>
            </a:r>
          </a:p>
          <a:p>
            <a:pPr algn="l" marL="830743" indent="-415372" lvl="1">
              <a:lnSpc>
                <a:spcPts val="6310"/>
              </a:lnSpc>
              <a:buFont typeface="Arial"/>
              <a:buChar char="•"/>
            </a:pPr>
            <a:r>
              <a:rPr lang="en-US" sz="3847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Các hoa được đặt tên ra sao?</a:t>
            </a:r>
          </a:p>
          <a:p>
            <a:pPr algn="l" marL="830743" indent="-415372" lvl="1">
              <a:lnSpc>
                <a:spcPts val="6310"/>
              </a:lnSpc>
              <a:buFont typeface="Arial"/>
              <a:buChar char="•"/>
            </a:pPr>
            <a:r>
              <a:rPr lang="en-US" sz="3847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Hoa hồng còn băn khoăn điều gì?</a:t>
            </a:r>
          </a:p>
          <a:p>
            <a:pPr algn="l" marL="830743" indent="-415372" lvl="1">
              <a:lnSpc>
                <a:spcPts val="6310"/>
              </a:lnSpc>
              <a:buFont typeface="Arial"/>
              <a:buChar char="•"/>
            </a:pPr>
            <a:r>
              <a:rPr lang="en-US" sz="3847">
                <a:solidFill>
                  <a:srgbClr val="000000"/>
                </a:solidFill>
                <a:latin typeface="Faustina"/>
                <a:ea typeface="Faustina"/>
                <a:cs typeface="Faustina"/>
                <a:sym typeface="Faustina"/>
              </a:rPr>
              <a:t>Tiên nữ nói gì với các bạn?</a:t>
            </a:r>
          </a:p>
          <a:p>
            <a:pPr algn="l">
              <a:lnSpc>
                <a:spcPts val="5312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97931" y="7353722"/>
            <a:ext cx="1715066" cy="1715066"/>
          </a:xfrm>
          <a:custGeom>
            <a:avLst/>
            <a:gdLst/>
            <a:ahLst/>
            <a:cxnLst/>
            <a:rect r="r" b="b" t="t" l="l"/>
            <a:pathLst>
              <a:path h="1715066" w="1715066">
                <a:moveTo>
                  <a:pt x="0" y="0"/>
                </a:moveTo>
                <a:lnTo>
                  <a:pt x="1715066" y="0"/>
                </a:lnTo>
                <a:lnTo>
                  <a:pt x="1715066" y="1715066"/>
                </a:lnTo>
                <a:lnTo>
                  <a:pt x="0" y="1715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179457">
            <a:off x="16345088" y="341704"/>
            <a:ext cx="2058120" cy="1975795"/>
          </a:xfrm>
          <a:custGeom>
            <a:avLst/>
            <a:gdLst/>
            <a:ahLst/>
            <a:cxnLst/>
            <a:rect r="r" b="b" t="t" l="l"/>
            <a:pathLst>
              <a:path h="1975795" w="2058120">
                <a:moveTo>
                  <a:pt x="0" y="0"/>
                </a:moveTo>
                <a:lnTo>
                  <a:pt x="2058120" y="0"/>
                </a:lnTo>
                <a:lnTo>
                  <a:pt x="2058120" y="1975795"/>
                </a:lnTo>
                <a:lnTo>
                  <a:pt x="0" y="19757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83428">
            <a:off x="5928187" y="9195632"/>
            <a:ext cx="1718658" cy="1387426"/>
          </a:xfrm>
          <a:custGeom>
            <a:avLst/>
            <a:gdLst/>
            <a:ahLst/>
            <a:cxnLst/>
            <a:rect r="r" b="b" t="t" l="l"/>
            <a:pathLst>
              <a:path h="1387426" w="1718658">
                <a:moveTo>
                  <a:pt x="0" y="0"/>
                </a:moveTo>
                <a:lnTo>
                  <a:pt x="1718658" y="0"/>
                </a:lnTo>
                <a:lnTo>
                  <a:pt x="1718658" y="1387426"/>
                </a:lnTo>
                <a:lnTo>
                  <a:pt x="0" y="1387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751667" y="8377881"/>
            <a:ext cx="682578" cy="682578"/>
          </a:xfrm>
          <a:custGeom>
            <a:avLst/>
            <a:gdLst/>
            <a:ahLst/>
            <a:cxnLst/>
            <a:rect r="r" b="b" t="t" l="l"/>
            <a:pathLst>
              <a:path h="682578" w="682578">
                <a:moveTo>
                  <a:pt x="0" y="0"/>
                </a:moveTo>
                <a:lnTo>
                  <a:pt x="682578" y="0"/>
                </a:lnTo>
                <a:lnTo>
                  <a:pt x="682578" y="682578"/>
                </a:lnTo>
                <a:lnTo>
                  <a:pt x="0" y="6825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D3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756868">
            <a:off x="15623495" y="-868051"/>
            <a:ext cx="5329010" cy="7236927"/>
          </a:xfrm>
          <a:custGeom>
            <a:avLst/>
            <a:gdLst/>
            <a:ahLst/>
            <a:cxnLst/>
            <a:rect r="r" b="b" t="t" l="l"/>
            <a:pathLst>
              <a:path h="7236927" w="5329010">
                <a:moveTo>
                  <a:pt x="0" y="0"/>
                </a:moveTo>
                <a:lnTo>
                  <a:pt x="5329010" y="0"/>
                </a:lnTo>
                <a:lnTo>
                  <a:pt x="5329010" y="7236927"/>
                </a:lnTo>
                <a:lnTo>
                  <a:pt x="0" y="7236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375033">
            <a:off x="-1591473" y="4730272"/>
            <a:ext cx="4593225" cy="6561750"/>
          </a:xfrm>
          <a:custGeom>
            <a:avLst/>
            <a:gdLst/>
            <a:ahLst/>
            <a:cxnLst/>
            <a:rect r="r" b="b" t="t" l="l"/>
            <a:pathLst>
              <a:path h="6561750" w="4593225">
                <a:moveTo>
                  <a:pt x="0" y="0"/>
                </a:moveTo>
                <a:lnTo>
                  <a:pt x="4593225" y="0"/>
                </a:lnTo>
                <a:lnTo>
                  <a:pt x="4593225" y="6561750"/>
                </a:lnTo>
                <a:lnTo>
                  <a:pt x="0" y="6561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859312">
            <a:off x="13135086" y="-129057"/>
            <a:ext cx="1474805" cy="876839"/>
          </a:xfrm>
          <a:custGeom>
            <a:avLst/>
            <a:gdLst/>
            <a:ahLst/>
            <a:cxnLst/>
            <a:rect r="r" b="b" t="t" l="l"/>
            <a:pathLst>
              <a:path h="876839" w="1474805">
                <a:moveTo>
                  <a:pt x="0" y="0"/>
                </a:moveTo>
                <a:lnTo>
                  <a:pt x="1474805" y="0"/>
                </a:lnTo>
                <a:lnTo>
                  <a:pt x="1474805" y="876839"/>
                </a:lnTo>
                <a:lnTo>
                  <a:pt x="0" y="8768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128596" y="3348739"/>
            <a:ext cx="10564637" cy="3086100"/>
            <a:chOff x="0" y="0"/>
            <a:chExt cx="2782456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82456" cy="812800"/>
            </a:xfrm>
            <a:custGeom>
              <a:avLst/>
              <a:gdLst/>
              <a:ahLst/>
              <a:cxnLst/>
              <a:rect r="r" b="b" t="t" l="l"/>
              <a:pathLst>
                <a:path h="812800" w="2782456">
                  <a:moveTo>
                    <a:pt x="37374" y="0"/>
                  </a:moveTo>
                  <a:lnTo>
                    <a:pt x="2745082" y="0"/>
                  </a:lnTo>
                  <a:cubicBezTo>
                    <a:pt x="2765723" y="0"/>
                    <a:pt x="2782456" y="16733"/>
                    <a:pt x="2782456" y="37374"/>
                  </a:cubicBezTo>
                  <a:lnTo>
                    <a:pt x="2782456" y="775426"/>
                  </a:lnTo>
                  <a:cubicBezTo>
                    <a:pt x="2782456" y="796067"/>
                    <a:pt x="2765723" y="812800"/>
                    <a:pt x="2745082" y="812800"/>
                  </a:cubicBezTo>
                  <a:lnTo>
                    <a:pt x="37374" y="812800"/>
                  </a:lnTo>
                  <a:cubicBezTo>
                    <a:pt x="16733" y="812800"/>
                    <a:pt x="0" y="796067"/>
                    <a:pt x="0" y="775426"/>
                  </a:cubicBezTo>
                  <a:lnTo>
                    <a:pt x="0" y="37374"/>
                  </a:lnTo>
                  <a:cubicBezTo>
                    <a:pt x="0" y="16733"/>
                    <a:pt x="16733" y="0"/>
                    <a:pt x="373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782456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633941" y="7456457"/>
            <a:ext cx="1250718" cy="1285785"/>
          </a:xfrm>
          <a:custGeom>
            <a:avLst/>
            <a:gdLst/>
            <a:ahLst/>
            <a:cxnLst/>
            <a:rect r="r" b="b" t="t" l="l"/>
            <a:pathLst>
              <a:path h="1285785" w="1250718">
                <a:moveTo>
                  <a:pt x="0" y="0"/>
                </a:moveTo>
                <a:lnTo>
                  <a:pt x="1250718" y="0"/>
                </a:lnTo>
                <a:lnTo>
                  <a:pt x="1250718" y="1285785"/>
                </a:lnTo>
                <a:lnTo>
                  <a:pt x="0" y="12857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300096" y="891539"/>
            <a:ext cx="1031154" cy="1031154"/>
          </a:xfrm>
          <a:custGeom>
            <a:avLst/>
            <a:gdLst/>
            <a:ahLst/>
            <a:cxnLst/>
            <a:rect r="r" b="b" t="t" l="l"/>
            <a:pathLst>
              <a:path h="1031154" w="1031154">
                <a:moveTo>
                  <a:pt x="0" y="0"/>
                </a:moveTo>
                <a:lnTo>
                  <a:pt x="1031154" y="0"/>
                </a:lnTo>
                <a:lnTo>
                  <a:pt x="1031154" y="1031154"/>
                </a:lnTo>
                <a:lnTo>
                  <a:pt x="0" y="1031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83428">
            <a:off x="1658979" y="1826140"/>
            <a:ext cx="1718658" cy="1387426"/>
          </a:xfrm>
          <a:custGeom>
            <a:avLst/>
            <a:gdLst/>
            <a:ahLst/>
            <a:cxnLst/>
            <a:rect r="r" b="b" t="t" l="l"/>
            <a:pathLst>
              <a:path h="1387426" w="1718658">
                <a:moveTo>
                  <a:pt x="0" y="0"/>
                </a:moveTo>
                <a:lnTo>
                  <a:pt x="1718658" y="0"/>
                </a:lnTo>
                <a:lnTo>
                  <a:pt x="1718658" y="1387426"/>
                </a:lnTo>
                <a:lnTo>
                  <a:pt x="0" y="13874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664684" y="3501139"/>
            <a:ext cx="8652054" cy="3086100"/>
            <a:chOff x="0" y="0"/>
            <a:chExt cx="227873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78730" cy="812800"/>
            </a:xfrm>
            <a:custGeom>
              <a:avLst/>
              <a:gdLst/>
              <a:ahLst/>
              <a:cxnLst/>
              <a:rect r="r" b="b" t="t" l="l"/>
              <a:pathLst>
                <a:path h="812800" w="2278730">
                  <a:moveTo>
                    <a:pt x="45635" y="0"/>
                  </a:moveTo>
                  <a:lnTo>
                    <a:pt x="2233095" y="0"/>
                  </a:lnTo>
                  <a:cubicBezTo>
                    <a:pt x="2245198" y="0"/>
                    <a:pt x="2256806" y="4808"/>
                    <a:pt x="2265364" y="13366"/>
                  </a:cubicBezTo>
                  <a:cubicBezTo>
                    <a:pt x="2273922" y="21924"/>
                    <a:pt x="2278730" y="33532"/>
                    <a:pt x="2278730" y="45635"/>
                  </a:cubicBezTo>
                  <a:lnTo>
                    <a:pt x="2278730" y="767165"/>
                  </a:lnTo>
                  <a:cubicBezTo>
                    <a:pt x="2278730" y="792368"/>
                    <a:pt x="2258299" y="812800"/>
                    <a:pt x="2233095" y="812800"/>
                  </a:cubicBezTo>
                  <a:lnTo>
                    <a:pt x="45635" y="812800"/>
                  </a:lnTo>
                  <a:cubicBezTo>
                    <a:pt x="20432" y="812800"/>
                    <a:pt x="0" y="792368"/>
                    <a:pt x="0" y="767165"/>
                  </a:cubicBezTo>
                  <a:lnTo>
                    <a:pt x="0" y="45635"/>
                  </a:lnTo>
                  <a:cubicBezTo>
                    <a:pt x="0" y="20432"/>
                    <a:pt x="20432" y="0"/>
                    <a:pt x="4563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227873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4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509486" y="3510664"/>
            <a:ext cx="9802858" cy="269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9"/>
              </a:lnSpc>
            </a:pPr>
            <a:r>
              <a:rPr lang="en-US" sz="8899">
                <a:solidFill>
                  <a:srgbClr val="C21D1D"/>
                </a:solidFill>
                <a:latin typeface="Paytone One"/>
                <a:ea typeface="Paytone One"/>
                <a:cs typeface="Paytone One"/>
                <a:sym typeface="Paytone One"/>
              </a:rPr>
              <a:t>Cô kể chuyện </a:t>
            </a:r>
          </a:p>
          <a:p>
            <a:pPr algn="ctr">
              <a:lnSpc>
                <a:spcPts val="10679"/>
              </a:lnSpc>
            </a:pPr>
            <a:r>
              <a:rPr lang="en-US" sz="8899">
                <a:solidFill>
                  <a:srgbClr val="C21D1D"/>
                </a:solidFill>
                <a:latin typeface="Paytone One"/>
                <a:ea typeface="Paytone One"/>
                <a:cs typeface="Paytone One"/>
                <a:sym typeface="Paytone One"/>
              </a:rPr>
              <a:t>kết hợp silde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601978">
            <a:off x="16746908" y="-1318515"/>
            <a:ext cx="6176630" cy="8666190"/>
          </a:xfrm>
          <a:custGeom>
            <a:avLst/>
            <a:gdLst/>
            <a:ahLst/>
            <a:cxnLst/>
            <a:rect r="r" b="b" t="t" l="l"/>
            <a:pathLst>
              <a:path h="8666190" w="6176630">
                <a:moveTo>
                  <a:pt x="0" y="0"/>
                </a:moveTo>
                <a:lnTo>
                  <a:pt x="6176631" y="0"/>
                </a:lnTo>
                <a:lnTo>
                  <a:pt x="6176631" y="8666190"/>
                </a:lnTo>
                <a:lnTo>
                  <a:pt x="0" y="866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34803">
            <a:off x="-4998435" y="4096437"/>
            <a:ext cx="6176630" cy="8666190"/>
          </a:xfrm>
          <a:custGeom>
            <a:avLst/>
            <a:gdLst/>
            <a:ahLst/>
            <a:cxnLst/>
            <a:rect r="r" b="b" t="t" l="l"/>
            <a:pathLst>
              <a:path h="8666190" w="6176630">
                <a:moveTo>
                  <a:pt x="0" y="0"/>
                </a:moveTo>
                <a:lnTo>
                  <a:pt x="6176630" y="0"/>
                </a:lnTo>
                <a:lnTo>
                  <a:pt x="6176630" y="8666190"/>
                </a:lnTo>
                <a:lnTo>
                  <a:pt x="0" y="8666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40624" y="536405"/>
            <a:ext cx="1442628" cy="1474805"/>
          </a:xfrm>
          <a:custGeom>
            <a:avLst/>
            <a:gdLst/>
            <a:ahLst/>
            <a:cxnLst/>
            <a:rect r="r" b="b" t="t" l="l"/>
            <a:pathLst>
              <a:path h="1474805" w="1442628">
                <a:moveTo>
                  <a:pt x="0" y="0"/>
                </a:moveTo>
                <a:lnTo>
                  <a:pt x="1442627" y="0"/>
                </a:lnTo>
                <a:lnTo>
                  <a:pt x="1442627" y="1474805"/>
                </a:lnTo>
                <a:lnTo>
                  <a:pt x="0" y="14748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89968">
            <a:off x="16073607" y="7874882"/>
            <a:ext cx="1883072" cy="1109301"/>
          </a:xfrm>
          <a:custGeom>
            <a:avLst/>
            <a:gdLst/>
            <a:ahLst/>
            <a:cxnLst/>
            <a:rect r="r" b="b" t="t" l="l"/>
            <a:pathLst>
              <a:path h="1109301" w="1883072">
                <a:moveTo>
                  <a:pt x="0" y="0"/>
                </a:moveTo>
                <a:lnTo>
                  <a:pt x="1883072" y="0"/>
                </a:lnTo>
                <a:lnTo>
                  <a:pt x="1883072" y="1109300"/>
                </a:lnTo>
                <a:lnTo>
                  <a:pt x="0" y="11093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44216">
            <a:off x="15203893" y="8153972"/>
            <a:ext cx="1536256" cy="1474805"/>
          </a:xfrm>
          <a:custGeom>
            <a:avLst/>
            <a:gdLst/>
            <a:ahLst/>
            <a:cxnLst/>
            <a:rect r="r" b="b" t="t" l="l"/>
            <a:pathLst>
              <a:path h="1474805" w="1536256">
                <a:moveTo>
                  <a:pt x="0" y="0"/>
                </a:moveTo>
                <a:lnTo>
                  <a:pt x="1536256" y="0"/>
                </a:lnTo>
                <a:lnTo>
                  <a:pt x="1536256" y="1474806"/>
                </a:lnTo>
                <a:lnTo>
                  <a:pt x="0" y="14748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11492">
            <a:off x="1387783" y="7910586"/>
            <a:ext cx="1390937" cy="1961578"/>
          </a:xfrm>
          <a:custGeom>
            <a:avLst/>
            <a:gdLst/>
            <a:ahLst/>
            <a:cxnLst/>
            <a:rect r="r" b="b" t="t" l="l"/>
            <a:pathLst>
              <a:path h="1961578" w="1390937">
                <a:moveTo>
                  <a:pt x="0" y="0"/>
                </a:moveTo>
                <a:lnTo>
                  <a:pt x="1390937" y="0"/>
                </a:lnTo>
                <a:lnTo>
                  <a:pt x="1390937" y="1961578"/>
                </a:lnTo>
                <a:lnTo>
                  <a:pt x="0" y="19615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67475" y="330663"/>
            <a:ext cx="12320323" cy="8927637"/>
          </a:xfrm>
          <a:custGeom>
            <a:avLst/>
            <a:gdLst/>
            <a:ahLst/>
            <a:cxnLst/>
            <a:rect r="r" b="b" t="t" l="l"/>
            <a:pathLst>
              <a:path h="8927637" w="12320323">
                <a:moveTo>
                  <a:pt x="0" y="0"/>
                </a:moveTo>
                <a:lnTo>
                  <a:pt x="12320323" y="0"/>
                </a:lnTo>
                <a:lnTo>
                  <a:pt x="12320323" y="8927637"/>
                </a:lnTo>
                <a:lnTo>
                  <a:pt x="0" y="892763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-485" r="-236" b="-3261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9598">
            <a:off x="385394" y="352348"/>
            <a:ext cx="17517211" cy="9849438"/>
          </a:xfrm>
          <a:custGeom>
            <a:avLst/>
            <a:gdLst/>
            <a:ahLst/>
            <a:cxnLst/>
            <a:rect r="r" b="b" t="t" l="l"/>
            <a:pathLst>
              <a:path h="9849438" w="17517211">
                <a:moveTo>
                  <a:pt x="0" y="0"/>
                </a:moveTo>
                <a:lnTo>
                  <a:pt x="17517212" y="0"/>
                </a:lnTo>
                <a:lnTo>
                  <a:pt x="17517212" y="9849438"/>
                </a:lnTo>
                <a:lnTo>
                  <a:pt x="0" y="9849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34853">
            <a:off x="149414" y="4386967"/>
            <a:ext cx="958363" cy="3273911"/>
          </a:xfrm>
          <a:custGeom>
            <a:avLst/>
            <a:gdLst/>
            <a:ahLst/>
            <a:cxnLst/>
            <a:rect r="r" b="b" t="t" l="l"/>
            <a:pathLst>
              <a:path h="3273911" w="958363">
                <a:moveTo>
                  <a:pt x="0" y="0"/>
                </a:moveTo>
                <a:lnTo>
                  <a:pt x="958363" y="0"/>
                </a:lnTo>
                <a:lnTo>
                  <a:pt x="958363" y="3273911"/>
                </a:lnTo>
                <a:lnTo>
                  <a:pt x="0" y="32739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401496">
            <a:off x="1743426" y="8829231"/>
            <a:ext cx="753714" cy="2216805"/>
          </a:xfrm>
          <a:custGeom>
            <a:avLst/>
            <a:gdLst/>
            <a:ahLst/>
            <a:cxnLst/>
            <a:rect r="r" b="b" t="t" l="l"/>
            <a:pathLst>
              <a:path h="2216805" w="753714">
                <a:moveTo>
                  <a:pt x="0" y="0"/>
                </a:moveTo>
                <a:lnTo>
                  <a:pt x="753714" y="0"/>
                </a:lnTo>
                <a:lnTo>
                  <a:pt x="753714" y="2216805"/>
                </a:lnTo>
                <a:lnTo>
                  <a:pt x="0" y="22168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79457">
            <a:off x="16326510" y="-59382"/>
            <a:ext cx="1230026" cy="1180825"/>
          </a:xfrm>
          <a:custGeom>
            <a:avLst/>
            <a:gdLst/>
            <a:ahLst/>
            <a:cxnLst/>
            <a:rect r="r" b="b" t="t" l="l"/>
            <a:pathLst>
              <a:path h="1180825" w="1230026">
                <a:moveTo>
                  <a:pt x="0" y="0"/>
                </a:moveTo>
                <a:lnTo>
                  <a:pt x="1230026" y="0"/>
                </a:lnTo>
                <a:lnTo>
                  <a:pt x="1230026" y="1180825"/>
                </a:lnTo>
                <a:lnTo>
                  <a:pt x="0" y="1180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32859">
            <a:off x="16367594" y="6539421"/>
            <a:ext cx="2369925" cy="1430573"/>
          </a:xfrm>
          <a:custGeom>
            <a:avLst/>
            <a:gdLst/>
            <a:ahLst/>
            <a:cxnLst/>
            <a:rect r="r" b="b" t="t" l="l"/>
            <a:pathLst>
              <a:path h="1430573" w="2369925">
                <a:moveTo>
                  <a:pt x="0" y="0"/>
                </a:moveTo>
                <a:lnTo>
                  <a:pt x="2369926" y="0"/>
                </a:lnTo>
                <a:lnTo>
                  <a:pt x="2369926" y="1430574"/>
                </a:lnTo>
                <a:lnTo>
                  <a:pt x="0" y="14305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83428">
            <a:off x="15399616" y="8969479"/>
            <a:ext cx="1718658" cy="1387426"/>
          </a:xfrm>
          <a:custGeom>
            <a:avLst/>
            <a:gdLst/>
            <a:ahLst/>
            <a:cxnLst/>
            <a:rect r="r" b="b" t="t" l="l"/>
            <a:pathLst>
              <a:path h="1387426" w="1718658">
                <a:moveTo>
                  <a:pt x="0" y="0"/>
                </a:moveTo>
                <a:lnTo>
                  <a:pt x="1718658" y="0"/>
                </a:lnTo>
                <a:lnTo>
                  <a:pt x="1718658" y="1387426"/>
                </a:lnTo>
                <a:lnTo>
                  <a:pt x="0" y="1387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179457">
            <a:off x="17565451" y="1154760"/>
            <a:ext cx="897650" cy="861744"/>
          </a:xfrm>
          <a:custGeom>
            <a:avLst/>
            <a:gdLst/>
            <a:ahLst/>
            <a:cxnLst/>
            <a:rect r="r" b="b" t="t" l="l"/>
            <a:pathLst>
              <a:path h="861744" w="897650">
                <a:moveTo>
                  <a:pt x="0" y="0"/>
                </a:moveTo>
                <a:lnTo>
                  <a:pt x="897650" y="0"/>
                </a:lnTo>
                <a:lnTo>
                  <a:pt x="897650" y="861744"/>
                </a:lnTo>
                <a:lnTo>
                  <a:pt x="0" y="8617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258945" y="6121686"/>
            <a:ext cx="682578" cy="682578"/>
          </a:xfrm>
          <a:custGeom>
            <a:avLst/>
            <a:gdLst/>
            <a:ahLst/>
            <a:cxnLst/>
            <a:rect r="r" b="b" t="t" l="l"/>
            <a:pathLst>
              <a:path h="682578" w="682578">
                <a:moveTo>
                  <a:pt x="0" y="0"/>
                </a:moveTo>
                <a:lnTo>
                  <a:pt x="682578" y="0"/>
                </a:lnTo>
                <a:lnTo>
                  <a:pt x="682578" y="682577"/>
                </a:lnTo>
                <a:lnTo>
                  <a:pt x="0" y="682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50343" y="3435981"/>
            <a:ext cx="626981" cy="626981"/>
          </a:xfrm>
          <a:custGeom>
            <a:avLst/>
            <a:gdLst/>
            <a:ahLst/>
            <a:cxnLst/>
            <a:rect r="r" b="b" t="t" l="l"/>
            <a:pathLst>
              <a:path h="626981" w="626981">
                <a:moveTo>
                  <a:pt x="0" y="0"/>
                </a:moveTo>
                <a:lnTo>
                  <a:pt x="626981" y="0"/>
                </a:lnTo>
                <a:lnTo>
                  <a:pt x="626981" y="626981"/>
                </a:lnTo>
                <a:lnTo>
                  <a:pt x="0" y="6269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137117">
            <a:off x="1390387" y="8623351"/>
            <a:ext cx="421910" cy="421910"/>
          </a:xfrm>
          <a:custGeom>
            <a:avLst/>
            <a:gdLst/>
            <a:ahLst/>
            <a:cxnLst/>
            <a:rect r="r" b="b" t="t" l="l"/>
            <a:pathLst>
              <a:path h="421910" w="421910">
                <a:moveTo>
                  <a:pt x="0" y="0"/>
                </a:moveTo>
                <a:lnTo>
                  <a:pt x="421910" y="0"/>
                </a:lnTo>
                <a:lnTo>
                  <a:pt x="421910" y="421910"/>
                </a:lnTo>
                <a:lnTo>
                  <a:pt x="0" y="4219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50343" y="890942"/>
            <a:ext cx="16272753" cy="8772250"/>
          </a:xfrm>
          <a:custGeom>
            <a:avLst/>
            <a:gdLst/>
            <a:ahLst/>
            <a:cxnLst/>
            <a:rect r="r" b="b" t="t" l="l"/>
            <a:pathLst>
              <a:path h="8772250" w="16272753">
                <a:moveTo>
                  <a:pt x="0" y="0"/>
                </a:moveTo>
                <a:lnTo>
                  <a:pt x="16272753" y="0"/>
                </a:lnTo>
                <a:lnTo>
                  <a:pt x="16272753" y="8772250"/>
                </a:lnTo>
                <a:lnTo>
                  <a:pt x="0" y="877225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1977" t="-3545" r="-2652" b="-42022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59593" y="881150"/>
            <a:ext cx="17768815" cy="9996116"/>
          </a:xfrm>
          <a:custGeom>
            <a:avLst/>
            <a:gdLst/>
            <a:ahLst/>
            <a:cxnLst/>
            <a:rect r="r" b="b" t="t" l="l"/>
            <a:pathLst>
              <a:path h="9996116" w="17768815">
                <a:moveTo>
                  <a:pt x="0" y="0"/>
                </a:moveTo>
                <a:lnTo>
                  <a:pt x="17768814" y="0"/>
                </a:lnTo>
                <a:lnTo>
                  <a:pt x="17768814" y="9996117"/>
                </a:lnTo>
                <a:lnTo>
                  <a:pt x="0" y="9996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417419">
            <a:off x="16045374" y="323513"/>
            <a:ext cx="1964122" cy="449963"/>
          </a:xfrm>
          <a:custGeom>
            <a:avLst/>
            <a:gdLst/>
            <a:ahLst/>
            <a:cxnLst/>
            <a:rect r="r" b="b" t="t" l="l"/>
            <a:pathLst>
              <a:path h="449963" w="1964122">
                <a:moveTo>
                  <a:pt x="0" y="0"/>
                </a:moveTo>
                <a:lnTo>
                  <a:pt x="1964122" y="0"/>
                </a:lnTo>
                <a:lnTo>
                  <a:pt x="1964122" y="449963"/>
                </a:lnTo>
                <a:lnTo>
                  <a:pt x="0" y="449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830832">
            <a:off x="-999639" y="6416707"/>
            <a:ext cx="1999279" cy="1188662"/>
          </a:xfrm>
          <a:custGeom>
            <a:avLst/>
            <a:gdLst/>
            <a:ahLst/>
            <a:cxnLst/>
            <a:rect r="r" b="b" t="t" l="l"/>
            <a:pathLst>
              <a:path h="1188662" w="1999279">
                <a:moveTo>
                  <a:pt x="0" y="0"/>
                </a:moveTo>
                <a:lnTo>
                  <a:pt x="1999278" y="0"/>
                </a:lnTo>
                <a:lnTo>
                  <a:pt x="1999278" y="1188662"/>
                </a:lnTo>
                <a:lnTo>
                  <a:pt x="0" y="11886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535444" y="8165623"/>
            <a:ext cx="651277" cy="651277"/>
          </a:xfrm>
          <a:custGeom>
            <a:avLst/>
            <a:gdLst/>
            <a:ahLst/>
            <a:cxnLst/>
            <a:rect r="r" b="b" t="t" l="l"/>
            <a:pathLst>
              <a:path h="651277" w="651277">
                <a:moveTo>
                  <a:pt x="0" y="0"/>
                </a:moveTo>
                <a:lnTo>
                  <a:pt x="651277" y="0"/>
                </a:lnTo>
                <a:lnTo>
                  <a:pt x="651277" y="651276"/>
                </a:lnTo>
                <a:lnTo>
                  <a:pt x="0" y="6512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37285" y="825881"/>
            <a:ext cx="691415" cy="691415"/>
          </a:xfrm>
          <a:custGeom>
            <a:avLst/>
            <a:gdLst/>
            <a:ahLst/>
            <a:cxnLst/>
            <a:rect r="r" b="b" t="t" l="l"/>
            <a:pathLst>
              <a:path h="691415" w="691415">
                <a:moveTo>
                  <a:pt x="0" y="0"/>
                </a:moveTo>
                <a:lnTo>
                  <a:pt x="691415" y="0"/>
                </a:lnTo>
                <a:lnTo>
                  <a:pt x="691415" y="691414"/>
                </a:lnTo>
                <a:lnTo>
                  <a:pt x="0" y="691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105605">
            <a:off x="1077403" y="130497"/>
            <a:ext cx="1858460" cy="1121834"/>
          </a:xfrm>
          <a:custGeom>
            <a:avLst/>
            <a:gdLst/>
            <a:ahLst/>
            <a:cxnLst/>
            <a:rect r="r" b="b" t="t" l="l"/>
            <a:pathLst>
              <a:path h="1121834" w="1858460">
                <a:moveTo>
                  <a:pt x="0" y="0"/>
                </a:moveTo>
                <a:lnTo>
                  <a:pt x="1858460" y="0"/>
                </a:lnTo>
                <a:lnTo>
                  <a:pt x="1858460" y="1121835"/>
                </a:lnTo>
                <a:lnTo>
                  <a:pt x="0" y="11218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47744" y="1517295"/>
            <a:ext cx="16440182" cy="10101105"/>
          </a:xfrm>
          <a:custGeom>
            <a:avLst/>
            <a:gdLst/>
            <a:ahLst/>
            <a:cxnLst/>
            <a:rect r="r" b="b" t="t" l="l"/>
            <a:pathLst>
              <a:path h="10101105" w="16440182">
                <a:moveTo>
                  <a:pt x="0" y="0"/>
                </a:moveTo>
                <a:lnTo>
                  <a:pt x="16440182" y="0"/>
                </a:lnTo>
                <a:lnTo>
                  <a:pt x="16440182" y="10101105"/>
                </a:lnTo>
                <a:lnTo>
                  <a:pt x="0" y="1010110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060" t="0" r="-1060" b="-2465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213704">
            <a:off x="17499093" y="8965262"/>
            <a:ext cx="650394" cy="917222"/>
          </a:xfrm>
          <a:custGeom>
            <a:avLst/>
            <a:gdLst/>
            <a:ahLst/>
            <a:cxnLst/>
            <a:rect r="r" b="b" t="t" l="l"/>
            <a:pathLst>
              <a:path h="917222" w="650394">
                <a:moveTo>
                  <a:pt x="0" y="0"/>
                </a:moveTo>
                <a:lnTo>
                  <a:pt x="650394" y="0"/>
                </a:lnTo>
                <a:lnTo>
                  <a:pt x="650394" y="917222"/>
                </a:lnTo>
                <a:lnTo>
                  <a:pt x="0" y="9172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DAHCn83ihec</dc:identifier>
  <dcterms:modified xsi:type="dcterms:W3CDTF">2011-08-01T06:04:30Z</dcterms:modified>
  <cp:revision>1</cp:revision>
  <dc:title>LĨNH VỰC PHÁT TRIỂN NGÔN NGỮ</dc:title>
</cp:coreProperties>
</file>