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Blueberry" panose="020B0604020202020204" charset="0"/>
      <p:regular r:id="rId12"/>
    </p:embeddedFont>
    <p:embeddedFont>
      <p:font typeface="Bungee" panose="020B0604020202020204" charset="0"/>
      <p:regular r:id="rId13"/>
    </p:embeddedFont>
    <p:embeddedFont>
      <p:font typeface="Calibri (MS)" panose="020B0604020202020204" charset="0"/>
      <p:regular r:id="rId14"/>
    </p:embeddedFont>
    <p:embeddedFont>
      <p:font typeface="Calibri (MS) Bold" panose="020B0604020202020204" charset="0"/>
      <p:regular r:id="rId15"/>
    </p:embeddedFont>
    <p:embeddedFont>
      <p:font typeface="Playfair Display" panose="00000500000000000000" pitchFamily="2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5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8.sv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8OfI_vog1c?feature=oembed" TargetMode="Externa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14.svg"/><Relationship Id="rId4" Type="http://schemas.openxmlformats.org/officeDocument/2006/relationships/image" Target="../media/image2.sv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7.svg"/><Relationship Id="rId5" Type="http://schemas.openxmlformats.org/officeDocument/2006/relationships/image" Target="../media/image14.sv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8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6.sv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4.sv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-YqXGNHQPxc?feature=oembed" TargetMode="External"/><Relationship Id="rId6" Type="http://schemas.openxmlformats.org/officeDocument/2006/relationships/image" Target="../media/image6.sv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8.sv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882" y="-223742"/>
            <a:ext cx="18685764" cy="10510742"/>
          </a:xfrm>
          <a:custGeom>
            <a:avLst/>
            <a:gdLst/>
            <a:ahLst/>
            <a:cxnLst/>
            <a:rect l="l" t="t" r="r" b="b"/>
            <a:pathLst>
              <a:path w="18685764" h="10510742">
                <a:moveTo>
                  <a:pt x="0" y="0"/>
                </a:moveTo>
                <a:lnTo>
                  <a:pt x="18685764" y="0"/>
                </a:lnTo>
                <a:lnTo>
                  <a:pt x="18685764" y="10510742"/>
                </a:lnTo>
                <a:lnTo>
                  <a:pt x="0" y="105107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4302" b="-23475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198882" y="6796840"/>
            <a:ext cx="2455164" cy="4114800"/>
          </a:xfrm>
          <a:custGeom>
            <a:avLst/>
            <a:gdLst/>
            <a:ahLst/>
            <a:cxnLst/>
            <a:rect l="l" t="t" r="r" b="b"/>
            <a:pathLst>
              <a:path w="2455164" h="4114800">
                <a:moveTo>
                  <a:pt x="0" y="0"/>
                </a:moveTo>
                <a:lnTo>
                  <a:pt x="2455164" y="0"/>
                </a:lnTo>
                <a:lnTo>
                  <a:pt x="24551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5502" y="6796840"/>
            <a:ext cx="1929403" cy="3689694"/>
          </a:xfrm>
          <a:custGeom>
            <a:avLst/>
            <a:gdLst/>
            <a:ahLst/>
            <a:cxnLst/>
            <a:rect l="l" t="t" r="r" b="b"/>
            <a:pathLst>
              <a:path w="1929403" h="3689694">
                <a:moveTo>
                  <a:pt x="1929403" y="0"/>
                </a:moveTo>
                <a:lnTo>
                  <a:pt x="0" y="0"/>
                </a:lnTo>
                <a:lnTo>
                  <a:pt x="0" y="3689694"/>
                </a:lnTo>
                <a:lnTo>
                  <a:pt x="1929403" y="3689694"/>
                </a:lnTo>
                <a:lnTo>
                  <a:pt x="192940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6031718" y="6796840"/>
            <a:ext cx="2455164" cy="4114800"/>
          </a:xfrm>
          <a:custGeom>
            <a:avLst/>
            <a:gdLst/>
            <a:ahLst/>
            <a:cxnLst/>
            <a:rect l="l" t="t" r="r" b="b"/>
            <a:pathLst>
              <a:path w="2455164" h="4114800">
                <a:moveTo>
                  <a:pt x="2455164" y="0"/>
                </a:moveTo>
                <a:lnTo>
                  <a:pt x="0" y="0"/>
                </a:lnTo>
                <a:lnTo>
                  <a:pt x="0" y="4114800"/>
                </a:lnTo>
                <a:lnTo>
                  <a:pt x="2455164" y="4114800"/>
                </a:lnTo>
                <a:lnTo>
                  <a:pt x="24551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29897" y="7009392"/>
            <a:ext cx="1929403" cy="3689694"/>
          </a:xfrm>
          <a:custGeom>
            <a:avLst/>
            <a:gdLst/>
            <a:ahLst/>
            <a:cxnLst/>
            <a:rect l="l" t="t" r="r" b="b"/>
            <a:pathLst>
              <a:path w="1929403" h="3689694">
                <a:moveTo>
                  <a:pt x="0" y="0"/>
                </a:moveTo>
                <a:lnTo>
                  <a:pt x="1929403" y="0"/>
                </a:lnTo>
                <a:lnTo>
                  <a:pt x="1929403" y="3689695"/>
                </a:lnTo>
                <a:lnTo>
                  <a:pt x="0" y="36896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256282" y="8641687"/>
            <a:ext cx="1259877" cy="1844847"/>
          </a:xfrm>
          <a:custGeom>
            <a:avLst/>
            <a:gdLst/>
            <a:ahLst/>
            <a:cxnLst/>
            <a:rect l="l" t="t" r="r" b="b"/>
            <a:pathLst>
              <a:path w="1259877" h="1844847">
                <a:moveTo>
                  <a:pt x="0" y="0"/>
                </a:moveTo>
                <a:lnTo>
                  <a:pt x="1259877" y="0"/>
                </a:lnTo>
                <a:lnTo>
                  <a:pt x="1259877" y="1844847"/>
                </a:lnTo>
                <a:lnTo>
                  <a:pt x="0" y="18448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260924" y="8641687"/>
            <a:ext cx="1259877" cy="1844847"/>
          </a:xfrm>
          <a:custGeom>
            <a:avLst/>
            <a:gdLst/>
            <a:ahLst/>
            <a:cxnLst/>
            <a:rect l="l" t="t" r="r" b="b"/>
            <a:pathLst>
              <a:path w="1259877" h="1844847">
                <a:moveTo>
                  <a:pt x="1259877" y="0"/>
                </a:moveTo>
                <a:lnTo>
                  <a:pt x="0" y="0"/>
                </a:lnTo>
                <a:lnTo>
                  <a:pt x="0" y="1844847"/>
                </a:lnTo>
                <a:lnTo>
                  <a:pt x="1259877" y="1844847"/>
                </a:lnTo>
                <a:lnTo>
                  <a:pt x="125987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112564" y="356261"/>
            <a:ext cx="14369754" cy="7741705"/>
          </a:xfrm>
          <a:custGeom>
            <a:avLst/>
            <a:gdLst/>
            <a:ahLst/>
            <a:cxnLst/>
            <a:rect l="l" t="t" r="r" b="b"/>
            <a:pathLst>
              <a:path w="14369754" h="7741705">
                <a:moveTo>
                  <a:pt x="0" y="0"/>
                </a:moveTo>
                <a:lnTo>
                  <a:pt x="14369754" y="0"/>
                </a:lnTo>
                <a:lnTo>
                  <a:pt x="14369754" y="7741705"/>
                </a:lnTo>
                <a:lnTo>
                  <a:pt x="0" y="77417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867920" y="3310728"/>
            <a:ext cx="2045885" cy="1832772"/>
          </a:xfrm>
          <a:custGeom>
            <a:avLst/>
            <a:gdLst/>
            <a:ahLst/>
            <a:cxnLst/>
            <a:rect l="l" t="t" r="r" b="b"/>
            <a:pathLst>
              <a:path w="2045885" h="1832772">
                <a:moveTo>
                  <a:pt x="0" y="0"/>
                </a:moveTo>
                <a:lnTo>
                  <a:pt x="2045885" y="0"/>
                </a:lnTo>
                <a:lnTo>
                  <a:pt x="2045885" y="1832772"/>
                </a:lnTo>
                <a:lnTo>
                  <a:pt x="0" y="18327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947167" y="2243497"/>
            <a:ext cx="10700549" cy="873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sz="46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Lĩnh vực phát triển thẩm mĩ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04935" y="3262430"/>
            <a:ext cx="10408869" cy="353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Chủ đề : Bé với thế giới thực vật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Đề tài : Tạo hình : “ In lá cây ”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Độ tuổi : 5 - 6 tuổi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Thời gian : 30- 35 phút</a:t>
            </a:r>
          </a:p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Giáo viên thực hiện: Hà Hải Yến.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882" y="-223742"/>
            <a:ext cx="18685764" cy="10510742"/>
          </a:xfrm>
          <a:custGeom>
            <a:avLst/>
            <a:gdLst/>
            <a:ahLst/>
            <a:cxnLst/>
            <a:rect l="l" t="t" r="r" b="b"/>
            <a:pathLst>
              <a:path w="18685764" h="10510742">
                <a:moveTo>
                  <a:pt x="0" y="0"/>
                </a:moveTo>
                <a:lnTo>
                  <a:pt x="18685764" y="0"/>
                </a:lnTo>
                <a:lnTo>
                  <a:pt x="18685764" y="10510742"/>
                </a:lnTo>
                <a:lnTo>
                  <a:pt x="0" y="105107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4302" b="-23475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198882" y="6796840"/>
            <a:ext cx="2455164" cy="4114800"/>
          </a:xfrm>
          <a:custGeom>
            <a:avLst/>
            <a:gdLst/>
            <a:ahLst/>
            <a:cxnLst/>
            <a:rect l="l" t="t" r="r" b="b"/>
            <a:pathLst>
              <a:path w="2455164" h="4114800">
                <a:moveTo>
                  <a:pt x="0" y="0"/>
                </a:moveTo>
                <a:lnTo>
                  <a:pt x="2455164" y="0"/>
                </a:lnTo>
                <a:lnTo>
                  <a:pt x="24551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5502" y="6796840"/>
            <a:ext cx="1929403" cy="3689694"/>
          </a:xfrm>
          <a:custGeom>
            <a:avLst/>
            <a:gdLst/>
            <a:ahLst/>
            <a:cxnLst/>
            <a:rect l="l" t="t" r="r" b="b"/>
            <a:pathLst>
              <a:path w="1929403" h="3689694">
                <a:moveTo>
                  <a:pt x="1929403" y="0"/>
                </a:moveTo>
                <a:lnTo>
                  <a:pt x="0" y="0"/>
                </a:lnTo>
                <a:lnTo>
                  <a:pt x="0" y="3689694"/>
                </a:lnTo>
                <a:lnTo>
                  <a:pt x="1929403" y="3689694"/>
                </a:lnTo>
                <a:lnTo>
                  <a:pt x="192940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6031718" y="6796840"/>
            <a:ext cx="2455164" cy="4114800"/>
          </a:xfrm>
          <a:custGeom>
            <a:avLst/>
            <a:gdLst/>
            <a:ahLst/>
            <a:cxnLst/>
            <a:rect l="l" t="t" r="r" b="b"/>
            <a:pathLst>
              <a:path w="2455164" h="4114800">
                <a:moveTo>
                  <a:pt x="2455164" y="0"/>
                </a:moveTo>
                <a:lnTo>
                  <a:pt x="0" y="0"/>
                </a:lnTo>
                <a:lnTo>
                  <a:pt x="0" y="4114800"/>
                </a:lnTo>
                <a:lnTo>
                  <a:pt x="2455164" y="4114800"/>
                </a:lnTo>
                <a:lnTo>
                  <a:pt x="24551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29897" y="7009392"/>
            <a:ext cx="1929403" cy="3689694"/>
          </a:xfrm>
          <a:custGeom>
            <a:avLst/>
            <a:gdLst/>
            <a:ahLst/>
            <a:cxnLst/>
            <a:rect l="l" t="t" r="r" b="b"/>
            <a:pathLst>
              <a:path w="1929403" h="3689694">
                <a:moveTo>
                  <a:pt x="0" y="0"/>
                </a:moveTo>
                <a:lnTo>
                  <a:pt x="1929403" y="0"/>
                </a:lnTo>
                <a:lnTo>
                  <a:pt x="1929403" y="3689695"/>
                </a:lnTo>
                <a:lnTo>
                  <a:pt x="0" y="36896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256282" y="8641687"/>
            <a:ext cx="1259877" cy="1844847"/>
          </a:xfrm>
          <a:custGeom>
            <a:avLst/>
            <a:gdLst/>
            <a:ahLst/>
            <a:cxnLst/>
            <a:rect l="l" t="t" r="r" b="b"/>
            <a:pathLst>
              <a:path w="1259877" h="1844847">
                <a:moveTo>
                  <a:pt x="0" y="0"/>
                </a:moveTo>
                <a:lnTo>
                  <a:pt x="1259877" y="0"/>
                </a:lnTo>
                <a:lnTo>
                  <a:pt x="1259877" y="1844847"/>
                </a:lnTo>
                <a:lnTo>
                  <a:pt x="0" y="18448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260924" y="8641687"/>
            <a:ext cx="1259877" cy="1844847"/>
          </a:xfrm>
          <a:custGeom>
            <a:avLst/>
            <a:gdLst/>
            <a:ahLst/>
            <a:cxnLst/>
            <a:rect l="l" t="t" r="r" b="b"/>
            <a:pathLst>
              <a:path w="1259877" h="1844847">
                <a:moveTo>
                  <a:pt x="1259877" y="0"/>
                </a:moveTo>
                <a:lnTo>
                  <a:pt x="0" y="0"/>
                </a:lnTo>
                <a:lnTo>
                  <a:pt x="0" y="1844847"/>
                </a:lnTo>
                <a:lnTo>
                  <a:pt x="1259877" y="1844847"/>
                </a:lnTo>
                <a:lnTo>
                  <a:pt x="125987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86220" y="1154464"/>
            <a:ext cx="12653927" cy="6817303"/>
          </a:xfrm>
          <a:custGeom>
            <a:avLst/>
            <a:gdLst/>
            <a:ahLst/>
            <a:cxnLst/>
            <a:rect l="l" t="t" r="r" b="b"/>
            <a:pathLst>
              <a:path w="12653927" h="6817303">
                <a:moveTo>
                  <a:pt x="0" y="0"/>
                </a:moveTo>
                <a:lnTo>
                  <a:pt x="12653928" y="0"/>
                </a:lnTo>
                <a:lnTo>
                  <a:pt x="12653928" y="6817304"/>
                </a:lnTo>
                <a:lnTo>
                  <a:pt x="0" y="6817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867920" y="3310728"/>
            <a:ext cx="2045885" cy="1832772"/>
          </a:xfrm>
          <a:custGeom>
            <a:avLst/>
            <a:gdLst/>
            <a:ahLst/>
            <a:cxnLst/>
            <a:rect l="l" t="t" r="r" b="b"/>
            <a:pathLst>
              <a:path w="2045885" h="1832772">
                <a:moveTo>
                  <a:pt x="0" y="0"/>
                </a:moveTo>
                <a:lnTo>
                  <a:pt x="2045885" y="0"/>
                </a:lnTo>
                <a:lnTo>
                  <a:pt x="2045885" y="1832772"/>
                </a:lnTo>
                <a:lnTo>
                  <a:pt x="0" y="18327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862910" y="3558079"/>
            <a:ext cx="10700549" cy="1810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21"/>
              </a:lnSpc>
              <a:spcBef>
                <a:spcPct val="0"/>
              </a:spcBef>
            </a:pPr>
            <a:r>
              <a:rPr lang="en-US" sz="10586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571" y="-111871"/>
            <a:ext cx="18685764" cy="10510742"/>
          </a:xfrm>
          <a:custGeom>
            <a:avLst/>
            <a:gdLst/>
            <a:ahLst/>
            <a:cxnLst/>
            <a:rect l="l" t="t" r="r" b="b"/>
            <a:pathLst>
              <a:path w="18685764" h="10510742">
                <a:moveTo>
                  <a:pt x="0" y="0"/>
                </a:moveTo>
                <a:lnTo>
                  <a:pt x="18685764" y="0"/>
                </a:lnTo>
                <a:lnTo>
                  <a:pt x="18685764" y="10510742"/>
                </a:lnTo>
                <a:lnTo>
                  <a:pt x="0" y="105107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5011" b="-12766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198882" y="6796840"/>
            <a:ext cx="2455164" cy="4114800"/>
          </a:xfrm>
          <a:custGeom>
            <a:avLst/>
            <a:gdLst/>
            <a:ahLst/>
            <a:cxnLst/>
            <a:rect l="l" t="t" r="r" b="b"/>
            <a:pathLst>
              <a:path w="2455164" h="4114800">
                <a:moveTo>
                  <a:pt x="0" y="0"/>
                </a:moveTo>
                <a:lnTo>
                  <a:pt x="2455164" y="0"/>
                </a:lnTo>
                <a:lnTo>
                  <a:pt x="24551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5502" y="6796840"/>
            <a:ext cx="1929403" cy="3689694"/>
          </a:xfrm>
          <a:custGeom>
            <a:avLst/>
            <a:gdLst/>
            <a:ahLst/>
            <a:cxnLst/>
            <a:rect l="l" t="t" r="r" b="b"/>
            <a:pathLst>
              <a:path w="1929403" h="3689694">
                <a:moveTo>
                  <a:pt x="1929403" y="0"/>
                </a:moveTo>
                <a:lnTo>
                  <a:pt x="0" y="0"/>
                </a:lnTo>
                <a:lnTo>
                  <a:pt x="0" y="3689694"/>
                </a:lnTo>
                <a:lnTo>
                  <a:pt x="1929403" y="3689694"/>
                </a:lnTo>
                <a:lnTo>
                  <a:pt x="192940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6031718" y="6796840"/>
            <a:ext cx="2455164" cy="4114800"/>
          </a:xfrm>
          <a:custGeom>
            <a:avLst/>
            <a:gdLst/>
            <a:ahLst/>
            <a:cxnLst/>
            <a:rect l="l" t="t" r="r" b="b"/>
            <a:pathLst>
              <a:path w="2455164" h="4114800">
                <a:moveTo>
                  <a:pt x="2455164" y="0"/>
                </a:moveTo>
                <a:lnTo>
                  <a:pt x="0" y="0"/>
                </a:lnTo>
                <a:lnTo>
                  <a:pt x="0" y="4114800"/>
                </a:lnTo>
                <a:lnTo>
                  <a:pt x="2455164" y="4114800"/>
                </a:lnTo>
                <a:lnTo>
                  <a:pt x="24551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034502" y="7009392"/>
            <a:ext cx="1929403" cy="3689694"/>
          </a:xfrm>
          <a:custGeom>
            <a:avLst/>
            <a:gdLst/>
            <a:ahLst/>
            <a:cxnLst/>
            <a:rect l="l" t="t" r="r" b="b"/>
            <a:pathLst>
              <a:path w="1929403" h="3689694">
                <a:moveTo>
                  <a:pt x="0" y="0"/>
                </a:moveTo>
                <a:lnTo>
                  <a:pt x="1929403" y="0"/>
                </a:lnTo>
                <a:lnTo>
                  <a:pt x="1929403" y="3689695"/>
                </a:lnTo>
                <a:lnTo>
                  <a:pt x="0" y="3689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83007" y="728349"/>
            <a:ext cx="13948711" cy="6892988"/>
          </a:xfrm>
          <a:custGeom>
            <a:avLst/>
            <a:gdLst/>
            <a:ahLst/>
            <a:cxnLst/>
            <a:rect l="l" t="t" r="r" b="b"/>
            <a:pathLst>
              <a:path w="13948711" h="6892988">
                <a:moveTo>
                  <a:pt x="0" y="0"/>
                </a:moveTo>
                <a:lnTo>
                  <a:pt x="13948711" y="0"/>
                </a:lnTo>
                <a:lnTo>
                  <a:pt x="13948711" y="6892988"/>
                </a:lnTo>
                <a:lnTo>
                  <a:pt x="0" y="68929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499541" y="1739492"/>
            <a:ext cx="11288917" cy="87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01092" lvl="1" indent="-550546" algn="l">
              <a:lnSpc>
                <a:spcPts val="7140"/>
              </a:lnSpc>
              <a:spcBef>
                <a:spcPct val="0"/>
              </a:spcBef>
              <a:buAutoNum type="arabicPeriod"/>
            </a:pPr>
            <a:r>
              <a:rPr lang="en-US" sz="5100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Ổn định - Gây hứng thú. ( 3- 5P)</a:t>
            </a:r>
          </a:p>
        </p:txBody>
      </p:sp>
      <p:sp>
        <p:nvSpPr>
          <p:cNvPr id="9" name="Freeform 9"/>
          <p:cNvSpPr/>
          <p:nvPr/>
        </p:nvSpPr>
        <p:spPr>
          <a:xfrm>
            <a:off x="2544905" y="7978212"/>
            <a:ext cx="1576710" cy="2308788"/>
          </a:xfrm>
          <a:custGeom>
            <a:avLst/>
            <a:gdLst/>
            <a:ahLst/>
            <a:cxnLst/>
            <a:rect l="l" t="t" r="r" b="b"/>
            <a:pathLst>
              <a:path w="1576710" h="2308788">
                <a:moveTo>
                  <a:pt x="0" y="0"/>
                </a:moveTo>
                <a:lnTo>
                  <a:pt x="1576709" y="0"/>
                </a:lnTo>
                <a:lnTo>
                  <a:pt x="1576709" y="2308788"/>
                </a:lnTo>
                <a:lnTo>
                  <a:pt x="0" y="23087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4260924" y="8219293"/>
            <a:ext cx="1548337" cy="2267241"/>
          </a:xfrm>
          <a:custGeom>
            <a:avLst/>
            <a:gdLst/>
            <a:ahLst/>
            <a:cxnLst/>
            <a:rect l="l" t="t" r="r" b="b"/>
            <a:pathLst>
              <a:path w="1548337" h="2267241">
                <a:moveTo>
                  <a:pt x="1548337" y="0"/>
                </a:moveTo>
                <a:lnTo>
                  <a:pt x="0" y="0"/>
                </a:lnTo>
                <a:lnTo>
                  <a:pt x="0" y="2267241"/>
                </a:lnTo>
                <a:lnTo>
                  <a:pt x="1548337" y="2267241"/>
                </a:lnTo>
                <a:lnTo>
                  <a:pt x="154833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860549" y="3002079"/>
            <a:ext cx="13948711" cy="379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                       - 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Cô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và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trẻ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cùng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hát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bài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: “Em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yêu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cây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xanh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</a:p>
          <a:p>
            <a:pPr algn="l"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                       -   Quan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sát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mô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hình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công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viên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cây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xanh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.</a:t>
            </a:r>
          </a:p>
          <a:p>
            <a:pPr marL="690876" lvl="1" indent="-345438" algn="l">
              <a:lnSpc>
                <a:spcPts val="4479"/>
              </a:lnSpc>
              <a:buFont typeface="Arial"/>
              <a:buChar char="•"/>
            </a:pP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                   *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Đàm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thoại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:</a:t>
            </a:r>
          </a:p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        + Con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biết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những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loại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cây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nào</a:t>
            </a:r>
            <a:endParaRPr lang="en-US" sz="3199" dirty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+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Cây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xanh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có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ích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lợi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gì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?</a:t>
            </a:r>
          </a:p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👉 Giáo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dục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trẻ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biết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trồng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,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chăm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sóc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và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bảo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vệ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cây</a:t>
            </a:r>
            <a:r>
              <a:rPr lang="en-US" sz="3199" dirty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.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lang="en-US" sz="3199" dirty="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4" name="Online Media 13" title="BÀI HÁT EM YÊU CÂY XANH">
            <a:hlinkClick r:id="" action="ppaction://media"/>
            <a:extLst>
              <a:ext uri="{FF2B5EF4-FFF2-40B4-BE49-F238E27FC236}">
                <a16:creationId xmlns:a16="http://schemas.microsoft.com/office/drawing/2014/main" id="{5DE55FD5-2C2D-A7F3-F607-46EB6DEABDB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3"/>
          <a:stretch>
            <a:fillRect/>
          </a:stretch>
        </p:blipFill>
        <p:spPr>
          <a:xfrm>
            <a:off x="12322896" y="3450297"/>
            <a:ext cx="2684487" cy="21097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571" y="-111871"/>
            <a:ext cx="18685764" cy="10510742"/>
          </a:xfrm>
          <a:custGeom>
            <a:avLst/>
            <a:gdLst/>
            <a:ahLst/>
            <a:cxnLst/>
            <a:rect l="l" t="t" r="r" b="b"/>
            <a:pathLst>
              <a:path w="18685764" h="10510742">
                <a:moveTo>
                  <a:pt x="0" y="0"/>
                </a:moveTo>
                <a:lnTo>
                  <a:pt x="18685764" y="0"/>
                </a:lnTo>
                <a:lnTo>
                  <a:pt x="18685764" y="10510742"/>
                </a:lnTo>
                <a:lnTo>
                  <a:pt x="0" y="105107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8178" b="-19599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>
            <a:off x="-620220" y="1708910"/>
            <a:ext cx="1995982" cy="3817018"/>
          </a:xfrm>
          <a:custGeom>
            <a:avLst/>
            <a:gdLst/>
            <a:ahLst/>
            <a:cxnLst/>
            <a:rect l="l" t="t" r="r" b="b"/>
            <a:pathLst>
              <a:path w="1995982" h="3817018">
                <a:moveTo>
                  <a:pt x="1995982" y="0"/>
                </a:moveTo>
                <a:lnTo>
                  <a:pt x="0" y="0"/>
                </a:lnTo>
                <a:lnTo>
                  <a:pt x="0" y="3817017"/>
                </a:lnTo>
                <a:lnTo>
                  <a:pt x="1995982" y="3817017"/>
                </a:lnTo>
                <a:lnTo>
                  <a:pt x="199598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954507" y="1172528"/>
            <a:ext cx="1929403" cy="3689694"/>
          </a:xfrm>
          <a:custGeom>
            <a:avLst/>
            <a:gdLst/>
            <a:ahLst/>
            <a:cxnLst/>
            <a:rect l="l" t="t" r="r" b="b"/>
            <a:pathLst>
              <a:path w="1929403" h="3689694">
                <a:moveTo>
                  <a:pt x="0" y="0"/>
                </a:moveTo>
                <a:lnTo>
                  <a:pt x="1929403" y="0"/>
                </a:lnTo>
                <a:lnTo>
                  <a:pt x="1929403" y="3689695"/>
                </a:lnTo>
                <a:lnTo>
                  <a:pt x="0" y="3689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98116" y="3998490"/>
            <a:ext cx="12399333" cy="6127337"/>
          </a:xfrm>
          <a:custGeom>
            <a:avLst/>
            <a:gdLst/>
            <a:ahLst/>
            <a:cxnLst/>
            <a:rect l="l" t="t" r="r" b="b"/>
            <a:pathLst>
              <a:path w="12399333" h="6127337">
                <a:moveTo>
                  <a:pt x="0" y="0"/>
                </a:moveTo>
                <a:lnTo>
                  <a:pt x="12399333" y="0"/>
                </a:lnTo>
                <a:lnTo>
                  <a:pt x="12399333" y="6127337"/>
                </a:lnTo>
                <a:lnTo>
                  <a:pt x="0" y="6127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4571" y="8814351"/>
            <a:ext cx="895629" cy="1311476"/>
          </a:xfrm>
          <a:custGeom>
            <a:avLst/>
            <a:gdLst/>
            <a:ahLst/>
            <a:cxnLst/>
            <a:rect l="l" t="t" r="r" b="b"/>
            <a:pathLst>
              <a:path w="895629" h="1311476">
                <a:moveTo>
                  <a:pt x="0" y="0"/>
                </a:moveTo>
                <a:lnTo>
                  <a:pt x="895629" y="0"/>
                </a:lnTo>
                <a:lnTo>
                  <a:pt x="895629" y="1311476"/>
                </a:lnTo>
                <a:lnTo>
                  <a:pt x="0" y="131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6954507" y="5829928"/>
            <a:ext cx="964701" cy="1412619"/>
          </a:xfrm>
          <a:custGeom>
            <a:avLst/>
            <a:gdLst/>
            <a:ahLst/>
            <a:cxnLst/>
            <a:rect l="l" t="t" r="r" b="b"/>
            <a:pathLst>
              <a:path w="964701" h="1412619">
                <a:moveTo>
                  <a:pt x="964701" y="0"/>
                </a:moveTo>
                <a:lnTo>
                  <a:pt x="0" y="0"/>
                </a:lnTo>
                <a:lnTo>
                  <a:pt x="0" y="1412620"/>
                </a:lnTo>
                <a:lnTo>
                  <a:pt x="964701" y="1412620"/>
                </a:lnTo>
                <a:lnTo>
                  <a:pt x="96470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28163" y="-111871"/>
            <a:ext cx="7673944" cy="4134337"/>
          </a:xfrm>
          <a:custGeom>
            <a:avLst/>
            <a:gdLst/>
            <a:ahLst/>
            <a:cxnLst/>
            <a:rect l="l" t="t" r="r" b="b"/>
            <a:pathLst>
              <a:path w="7673944" h="4134337">
                <a:moveTo>
                  <a:pt x="0" y="0"/>
                </a:moveTo>
                <a:lnTo>
                  <a:pt x="7673944" y="0"/>
                </a:lnTo>
                <a:lnTo>
                  <a:pt x="7673944" y="4134337"/>
                </a:lnTo>
                <a:lnTo>
                  <a:pt x="0" y="41343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024878" y="4955657"/>
            <a:ext cx="10280513" cy="517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HĐ1: Cô cho trẻ quan sát tranh in lá cây.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Gợi hỏi:</a:t>
            </a:r>
          </a:p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+ Bức tranh có những màu gì?</a:t>
            </a:r>
          </a:p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 </a:t>
            </a:r>
            <a:r>
              <a:rPr lang="en-US" sz="4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Lá cây to hay nhỏ?</a:t>
            </a:r>
          </a:p>
          <a:p>
            <a:pPr algn="l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+ </a:t>
            </a:r>
            <a:r>
              <a:rPr lang="en-US" sz="4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Bố cục tranh như thế nào?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 thích chi tiết nào nhất?</a:t>
            </a:r>
          </a:p>
          <a:p>
            <a:pPr algn="l">
              <a:lnSpc>
                <a:spcPts val="5880"/>
              </a:lnSpc>
            </a:pPr>
            <a:endParaRPr lang="en-US" sz="42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736855" y="856248"/>
            <a:ext cx="7964398" cy="1619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21"/>
              </a:lnSpc>
            </a:pPr>
            <a:r>
              <a:rPr lang="en-US" sz="4586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                     2.        </a:t>
            </a:r>
          </a:p>
          <a:p>
            <a:pPr algn="l">
              <a:lnSpc>
                <a:spcPts val="6675"/>
              </a:lnSpc>
              <a:spcBef>
                <a:spcPct val="0"/>
              </a:spcBef>
            </a:pPr>
            <a:r>
              <a:rPr lang="en-US" sz="4768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Khám phá - Trải nghiệm</a:t>
            </a:r>
          </a:p>
        </p:txBody>
      </p:sp>
    </p:spTree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571" y="-111871"/>
            <a:ext cx="18685764" cy="10510742"/>
          </a:xfrm>
          <a:custGeom>
            <a:avLst/>
            <a:gdLst/>
            <a:ahLst/>
            <a:cxnLst/>
            <a:rect l="l" t="t" r="r" b="b"/>
            <a:pathLst>
              <a:path w="18685764" h="10510742">
                <a:moveTo>
                  <a:pt x="0" y="0"/>
                </a:moveTo>
                <a:lnTo>
                  <a:pt x="18685764" y="0"/>
                </a:lnTo>
                <a:lnTo>
                  <a:pt x="18685764" y="10510742"/>
                </a:lnTo>
                <a:lnTo>
                  <a:pt x="0" y="105107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39519" b="-38258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04200" y="653478"/>
            <a:ext cx="8294209" cy="4098722"/>
          </a:xfrm>
          <a:custGeom>
            <a:avLst/>
            <a:gdLst/>
            <a:ahLst/>
            <a:cxnLst/>
            <a:rect l="l" t="t" r="r" b="b"/>
            <a:pathLst>
              <a:path w="8294209" h="4098722">
                <a:moveTo>
                  <a:pt x="0" y="0"/>
                </a:moveTo>
                <a:lnTo>
                  <a:pt x="8294209" y="0"/>
                </a:lnTo>
                <a:lnTo>
                  <a:pt x="8294209" y="4098721"/>
                </a:lnTo>
                <a:lnTo>
                  <a:pt x="0" y="40987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288311" y="5878633"/>
            <a:ext cx="8294209" cy="4098722"/>
          </a:xfrm>
          <a:custGeom>
            <a:avLst/>
            <a:gdLst/>
            <a:ahLst/>
            <a:cxnLst/>
            <a:rect l="l" t="t" r="r" b="b"/>
            <a:pathLst>
              <a:path w="8294209" h="4098722">
                <a:moveTo>
                  <a:pt x="0" y="0"/>
                </a:moveTo>
                <a:lnTo>
                  <a:pt x="8294209" y="0"/>
                </a:lnTo>
                <a:lnTo>
                  <a:pt x="8294209" y="4098721"/>
                </a:lnTo>
                <a:lnTo>
                  <a:pt x="0" y="40987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625393" y="7107512"/>
            <a:ext cx="1662607" cy="3179488"/>
          </a:xfrm>
          <a:custGeom>
            <a:avLst/>
            <a:gdLst/>
            <a:ahLst/>
            <a:cxnLst/>
            <a:rect l="l" t="t" r="r" b="b"/>
            <a:pathLst>
              <a:path w="1662607" h="3179488">
                <a:moveTo>
                  <a:pt x="0" y="0"/>
                </a:moveTo>
                <a:lnTo>
                  <a:pt x="1662607" y="0"/>
                </a:lnTo>
                <a:lnTo>
                  <a:pt x="1662607" y="3179488"/>
                </a:lnTo>
                <a:lnTo>
                  <a:pt x="0" y="3179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57062" y="238038"/>
            <a:ext cx="895629" cy="1311476"/>
          </a:xfrm>
          <a:custGeom>
            <a:avLst/>
            <a:gdLst/>
            <a:ahLst/>
            <a:cxnLst/>
            <a:rect l="l" t="t" r="r" b="b"/>
            <a:pathLst>
              <a:path w="895629" h="1311476">
                <a:moveTo>
                  <a:pt x="0" y="0"/>
                </a:moveTo>
                <a:lnTo>
                  <a:pt x="895629" y="0"/>
                </a:lnTo>
                <a:lnTo>
                  <a:pt x="895629" y="1311476"/>
                </a:lnTo>
                <a:lnTo>
                  <a:pt x="0" y="131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7062" y="6062828"/>
            <a:ext cx="8294209" cy="4098722"/>
          </a:xfrm>
          <a:custGeom>
            <a:avLst/>
            <a:gdLst/>
            <a:ahLst/>
            <a:cxnLst/>
            <a:rect l="l" t="t" r="r" b="b"/>
            <a:pathLst>
              <a:path w="8294209" h="4098722">
                <a:moveTo>
                  <a:pt x="0" y="0"/>
                </a:moveTo>
                <a:lnTo>
                  <a:pt x="8294209" y="0"/>
                </a:lnTo>
                <a:lnTo>
                  <a:pt x="8294209" y="4098721"/>
                </a:lnTo>
                <a:lnTo>
                  <a:pt x="0" y="40987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277082" y="8220942"/>
            <a:ext cx="1268288" cy="2425412"/>
          </a:xfrm>
          <a:custGeom>
            <a:avLst/>
            <a:gdLst/>
            <a:ahLst/>
            <a:cxnLst/>
            <a:rect l="l" t="t" r="r" b="b"/>
            <a:pathLst>
              <a:path w="1268288" h="2425412">
                <a:moveTo>
                  <a:pt x="1268288" y="0"/>
                </a:moveTo>
                <a:lnTo>
                  <a:pt x="0" y="0"/>
                </a:lnTo>
                <a:lnTo>
                  <a:pt x="0" y="2425413"/>
                </a:lnTo>
                <a:lnTo>
                  <a:pt x="1268288" y="2425413"/>
                </a:lnTo>
                <a:lnTo>
                  <a:pt x="126828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90872" y="653478"/>
            <a:ext cx="8294209" cy="4098722"/>
          </a:xfrm>
          <a:custGeom>
            <a:avLst/>
            <a:gdLst/>
            <a:ahLst/>
            <a:cxnLst/>
            <a:rect l="l" t="t" r="r" b="b"/>
            <a:pathLst>
              <a:path w="8294209" h="4098722">
                <a:moveTo>
                  <a:pt x="0" y="0"/>
                </a:moveTo>
                <a:lnTo>
                  <a:pt x="8294209" y="0"/>
                </a:lnTo>
                <a:lnTo>
                  <a:pt x="8294209" y="4098721"/>
                </a:lnTo>
                <a:lnTo>
                  <a:pt x="0" y="40987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79453" y="908653"/>
            <a:ext cx="4344744" cy="3588371"/>
          </a:xfrm>
          <a:custGeom>
            <a:avLst/>
            <a:gdLst/>
            <a:ahLst/>
            <a:cxnLst/>
            <a:rect l="l" t="t" r="r" b="b"/>
            <a:pathLst>
              <a:path w="4344744" h="3588371">
                <a:moveTo>
                  <a:pt x="0" y="0"/>
                </a:moveTo>
                <a:lnTo>
                  <a:pt x="4344743" y="0"/>
                </a:lnTo>
                <a:lnTo>
                  <a:pt x="4344743" y="3588371"/>
                </a:lnTo>
                <a:lnTo>
                  <a:pt x="0" y="358837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90254" y="968676"/>
            <a:ext cx="4690324" cy="3468324"/>
          </a:xfrm>
          <a:custGeom>
            <a:avLst/>
            <a:gdLst/>
            <a:ahLst/>
            <a:cxnLst/>
            <a:rect l="l" t="t" r="r" b="b"/>
            <a:pathLst>
              <a:path w="4690324" h="3468324">
                <a:moveTo>
                  <a:pt x="0" y="0"/>
                </a:moveTo>
                <a:lnTo>
                  <a:pt x="4690324" y="0"/>
                </a:lnTo>
                <a:lnTo>
                  <a:pt x="4690324" y="3468324"/>
                </a:lnTo>
                <a:lnTo>
                  <a:pt x="0" y="34683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71419" y="6263997"/>
            <a:ext cx="3327992" cy="3327992"/>
          </a:xfrm>
          <a:custGeom>
            <a:avLst/>
            <a:gdLst/>
            <a:ahLst/>
            <a:cxnLst/>
            <a:rect l="l" t="t" r="r" b="b"/>
            <a:pathLst>
              <a:path w="3327992" h="3327992">
                <a:moveTo>
                  <a:pt x="0" y="0"/>
                </a:moveTo>
                <a:lnTo>
                  <a:pt x="3327993" y="0"/>
                </a:lnTo>
                <a:lnTo>
                  <a:pt x="3327993" y="3327993"/>
                </a:lnTo>
                <a:lnTo>
                  <a:pt x="0" y="332799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780892" y="6623206"/>
            <a:ext cx="2741864" cy="3195472"/>
          </a:xfrm>
          <a:custGeom>
            <a:avLst/>
            <a:gdLst/>
            <a:ahLst/>
            <a:cxnLst/>
            <a:rect l="l" t="t" r="r" b="b"/>
            <a:pathLst>
              <a:path w="2741864" h="3195472">
                <a:moveTo>
                  <a:pt x="0" y="0"/>
                </a:moveTo>
                <a:lnTo>
                  <a:pt x="2741865" y="0"/>
                </a:lnTo>
                <a:lnTo>
                  <a:pt x="2741865" y="3195472"/>
                </a:lnTo>
                <a:lnTo>
                  <a:pt x="0" y="319547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8713" t="-20639" r="-8853" b="-10450"/>
            </a:stretch>
          </a:blipFill>
        </p:spPr>
      </p:sp>
    </p:spTree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9164" y="-425915"/>
            <a:ext cx="18685764" cy="10510742"/>
          </a:xfrm>
          <a:custGeom>
            <a:avLst/>
            <a:gdLst/>
            <a:ahLst/>
            <a:cxnLst/>
            <a:rect l="l" t="t" r="r" b="b"/>
            <a:pathLst>
              <a:path w="18685764" h="10510742">
                <a:moveTo>
                  <a:pt x="0" y="0"/>
                </a:moveTo>
                <a:lnTo>
                  <a:pt x="18685764" y="0"/>
                </a:lnTo>
                <a:lnTo>
                  <a:pt x="18685764" y="10510742"/>
                </a:lnTo>
                <a:lnTo>
                  <a:pt x="0" y="105107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8178" b="-19599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>
            <a:off x="-620220" y="1708910"/>
            <a:ext cx="1995982" cy="3817018"/>
          </a:xfrm>
          <a:custGeom>
            <a:avLst/>
            <a:gdLst/>
            <a:ahLst/>
            <a:cxnLst/>
            <a:rect l="l" t="t" r="r" b="b"/>
            <a:pathLst>
              <a:path w="1995982" h="3817018">
                <a:moveTo>
                  <a:pt x="1995982" y="0"/>
                </a:moveTo>
                <a:lnTo>
                  <a:pt x="0" y="0"/>
                </a:lnTo>
                <a:lnTo>
                  <a:pt x="0" y="3817017"/>
                </a:lnTo>
                <a:lnTo>
                  <a:pt x="1995982" y="3817017"/>
                </a:lnTo>
                <a:lnTo>
                  <a:pt x="199598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954507" y="1172528"/>
            <a:ext cx="1929403" cy="3689694"/>
          </a:xfrm>
          <a:custGeom>
            <a:avLst/>
            <a:gdLst/>
            <a:ahLst/>
            <a:cxnLst/>
            <a:rect l="l" t="t" r="r" b="b"/>
            <a:pathLst>
              <a:path w="1929403" h="3689694">
                <a:moveTo>
                  <a:pt x="0" y="0"/>
                </a:moveTo>
                <a:lnTo>
                  <a:pt x="1929403" y="0"/>
                </a:lnTo>
                <a:lnTo>
                  <a:pt x="1929403" y="3689695"/>
                </a:lnTo>
                <a:lnTo>
                  <a:pt x="0" y="3689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86395" y="-97841"/>
            <a:ext cx="7957479" cy="4522500"/>
          </a:xfrm>
          <a:custGeom>
            <a:avLst/>
            <a:gdLst/>
            <a:ahLst/>
            <a:cxnLst/>
            <a:rect l="l" t="t" r="r" b="b"/>
            <a:pathLst>
              <a:path w="7957479" h="4522500">
                <a:moveTo>
                  <a:pt x="0" y="0"/>
                </a:moveTo>
                <a:lnTo>
                  <a:pt x="7957478" y="0"/>
                </a:lnTo>
                <a:lnTo>
                  <a:pt x="7957478" y="4522500"/>
                </a:lnTo>
                <a:lnTo>
                  <a:pt x="0" y="4522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 flipH="1">
            <a:off x="16954507" y="5829928"/>
            <a:ext cx="964701" cy="1412619"/>
          </a:xfrm>
          <a:custGeom>
            <a:avLst/>
            <a:gdLst/>
            <a:ahLst/>
            <a:cxnLst/>
            <a:rect l="l" t="t" r="r" b="b"/>
            <a:pathLst>
              <a:path w="964701" h="1412619">
                <a:moveTo>
                  <a:pt x="964701" y="0"/>
                </a:moveTo>
                <a:lnTo>
                  <a:pt x="0" y="0"/>
                </a:lnTo>
                <a:lnTo>
                  <a:pt x="0" y="1412620"/>
                </a:lnTo>
                <a:lnTo>
                  <a:pt x="964701" y="1412620"/>
                </a:lnTo>
                <a:lnTo>
                  <a:pt x="96470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2129" y="4268691"/>
            <a:ext cx="7304445" cy="5469154"/>
          </a:xfrm>
          <a:custGeom>
            <a:avLst/>
            <a:gdLst/>
            <a:ahLst/>
            <a:cxnLst/>
            <a:rect l="l" t="t" r="r" b="b"/>
            <a:pathLst>
              <a:path w="7304445" h="5469154">
                <a:moveTo>
                  <a:pt x="0" y="0"/>
                </a:moveTo>
                <a:lnTo>
                  <a:pt x="7304444" y="0"/>
                </a:lnTo>
                <a:lnTo>
                  <a:pt x="7304444" y="5469154"/>
                </a:lnTo>
                <a:lnTo>
                  <a:pt x="0" y="54691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613" t="-1392" b="-139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8773351"/>
            <a:ext cx="895629" cy="1311476"/>
          </a:xfrm>
          <a:custGeom>
            <a:avLst/>
            <a:gdLst/>
            <a:ahLst/>
            <a:cxnLst/>
            <a:rect l="l" t="t" r="r" b="b"/>
            <a:pathLst>
              <a:path w="895629" h="1311476">
                <a:moveTo>
                  <a:pt x="0" y="0"/>
                </a:moveTo>
                <a:lnTo>
                  <a:pt x="895629" y="0"/>
                </a:lnTo>
                <a:lnTo>
                  <a:pt x="895629" y="1311476"/>
                </a:lnTo>
                <a:lnTo>
                  <a:pt x="0" y="131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144000" y="4244785"/>
            <a:ext cx="7324080" cy="5493060"/>
          </a:xfrm>
          <a:custGeom>
            <a:avLst/>
            <a:gdLst/>
            <a:ahLst/>
            <a:cxnLst/>
            <a:rect l="l" t="t" r="r" b="b"/>
            <a:pathLst>
              <a:path w="7324080" h="5493060">
                <a:moveTo>
                  <a:pt x="0" y="0"/>
                </a:moveTo>
                <a:lnTo>
                  <a:pt x="7324080" y="0"/>
                </a:lnTo>
                <a:lnTo>
                  <a:pt x="7324080" y="5493060"/>
                </a:lnTo>
                <a:lnTo>
                  <a:pt x="0" y="54930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75762" y="5696578"/>
            <a:ext cx="6957382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5687187" y="862421"/>
            <a:ext cx="6594895" cy="1897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  <a:spcBef>
                <a:spcPct val="0"/>
              </a:spcBef>
            </a:pPr>
            <a:r>
              <a:rPr lang="en-US" sz="5300" dirty="0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HĐ2: </a:t>
            </a:r>
          </a:p>
          <a:p>
            <a:pPr algn="ctr">
              <a:lnSpc>
                <a:spcPts val="7420"/>
              </a:lnSpc>
              <a:spcBef>
                <a:spcPct val="0"/>
              </a:spcBef>
            </a:pPr>
            <a:r>
              <a:rPr lang="en-US" sz="5300" dirty="0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Ý </a:t>
            </a:r>
            <a:r>
              <a:rPr lang="en-US" sz="5300" dirty="0" err="1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tưởng</a:t>
            </a:r>
            <a:r>
              <a:rPr lang="en-US" sz="5300" dirty="0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 </a:t>
            </a:r>
            <a:r>
              <a:rPr lang="en-US" sz="5300" dirty="0" err="1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của</a:t>
            </a:r>
            <a:r>
              <a:rPr lang="en-US" sz="5300" dirty="0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 </a:t>
            </a:r>
            <a:r>
              <a:rPr lang="en-US" sz="5300" dirty="0" err="1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trẻ</a:t>
            </a:r>
            <a:endParaRPr lang="en-US" sz="5300" dirty="0">
              <a:solidFill>
                <a:srgbClr val="FF3131"/>
              </a:solidFill>
              <a:latin typeface="Blueberry"/>
              <a:ea typeface="Blueberry"/>
              <a:cs typeface="Blueberry"/>
              <a:sym typeface="Blueberr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23742"/>
            <a:ext cx="18685764" cy="10510742"/>
          </a:xfrm>
          <a:custGeom>
            <a:avLst/>
            <a:gdLst/>
            <a:ahLst/>
            <a:cxnLst/>
            <a:rect l="l" t="t" r="r" b="b"/>
            <a:pathLst>
              <a:path w="18685764" h="10510742">
                <a:moveTo>
                  <a:pt x="0" y="0"/>
                </a:moveTo>
                <a:lnTo>
                  <a:pt x="18685764" y="0"/>
                </a:lnTo>
                <a:lnTo>
                  <a:pt x="18685764" y="10510742"/>
                </a:lnTo>
                <a:lnTo>
                  <a:pt x="0" y="105107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9519" b="-38258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>
            <a:off x="-273158" y="7384288"/>
            <a:ext cx="1648920" cy="3153313"/>
          </a:xfrm>
          <a:custGeom>
            <a:avLst/>
            <a:gdLst/>
            <a:ahLst/>
            <a:cxnLst/>
            <a:rect l="l" t="t" r="r" b="b"/>
            <a:pathLst>
              <a:path w="1648920" h="3153313">
                <a:moveTo>
                  <a:pt x="1648920" y="0"/>
                </a:moveTo>
                <a:lnTo>
                  <a:pt x="0" y="0"/>
                </a:lnTo>
                <a:lnTo>
                  <a:pt x="0" y="3153313"/>
                </a:lnTo>
                <a:lnTo>
                  <a:pt x="1648920" y="3153313"/>
                </a:lnTo>
                <a:lnTo>
                  <a:pt x="164892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259300" y="6247023"/>
            <a:ext cx="1950652" cy="3730331"/>
          </a:xfrm>
          <a:custGeom>
            <a:avLst/>
            <a:gdLst/>
            <a:ahLst/>
            <a:cxnLst/>
            <a:rect l="l" t="t" r="r" b="b"/>
            <a:pathLst>
              <a:path w="1950652" h="3730331">
                <a:moveTo>
                  <a:pt x="0" y="0"/>
                </a:moveTo>
                <a:lnTo>
                  <a:pt x="1950652" y="0"/>
                </a:lnTo>
                <a:lnTo>
                  <a:pt x="1950652" y="3730331"/>
                </a:lnTo>
                <a:lnTo>
                  <a:pt x="0" y="37303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521562" y="-140928"/>
            <a:ext cx="7244875" cy="4117504"/>
          </a:xfrm>
          <a:custGeom>
            <a:avLst/>
            <a:gdLst/>
            <a:ahLst/>
            <a:cxnLst/>
            <a:rect l="l" t="t" r="r" b="b"/>
            <a:pathLst>
              <a:path w="7244875" h="4117504">
                <a:moveTo>
                  <a:pt x="0" y="0"/>
                </a:moveTo>
                <a:lnTo>
                  <a:pt x="7244874" y="0"/>
                </a:lnTo>
                <a:lnTo>
                  <a:pt x="7244874" y="4117504"/>
                </a:lnTo>
                <a:lnTo>
                  <a:pt x="0" y="41175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627402" y="3260325"/>
            <a:ext cx="895629" cy="1311476"/>
          </a:xfrm>
          <a:custGeom>
            <a:avLst/>
            <a:gdLst/>
            <a:ahLst/>
            <a:cxnLst/>
            <a:rect l="l" t="t" r="r" b="b"/>
            <a:pathLst>
              <a:path w="895629" h="1311476">
                <a:moveTo>
                  <a:pt x="0" y="0"/>
                </a:moveTo>
                <a:lnTo>
                  <a:pt x="895629" y="0"/>
                </a:lnTo>
                <a:lnTo>
                  <a:pt x="895629" y="1311476"/>
                </a:lnTo>
                <a:lnTo>
                  <a:pt x="0" y="13114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02089" y="3857666"/>
            <a:ext cx="8572445" cy="6429334"/>
          </a:xfrm>
          <a:custGeom>
            <a:avLst/>
            <a:gdLst/>
            <a:ahLst/>
            <a:cxnLst/>
            <a:rect l="l" t="t" r="r" b="b"/>
            <a:pathLst>
              <a:path w="8572445" h="6429334">
                <a:moveTo>
                  <a:pt x="0" y="0"/>
                </a:moveTo>
                <a:lnTo>
                  <a:pt x="8572445" y="0"/>
                </a:lnTo>
                <a:lnTo>
                  <a:pt x="8572445" y="6429334"/>
                </a:lnTo>
                <a:lnTo>
                  <a:pt x="0" y="64293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4069661"/>
            <a:ext cx="6396685" cy="3161029"/>
          </a:xfrm>
          <a:custGeom>
            <a:avLst/>
            <a:gdLst/>
            <a:ahLst/>
            <a:cxnLst/>
            <a:rect l="l" t="t" r="r" b="b"/>
            <a:pathLst>
              <a:path w="6396685" h="3161029">
                <a:moveTo>
                  <a:pt x="0" y="0"/>
                </a:moveTo>
                <a:lnTo>
                  <a:pt x="6396685" y="0"/>
                </a:lnTo>
                <a:lnTo>
                  <a:pt x="6396685" y="3161029"/>
                </a:lnTo>
                <a:lnTo>
                  <a:pt x="0" y="3161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27402" y="3818256"/>
            <a:ext cx="6584979" cy="3254077"/>
          </a:xfrm>
          <a:custGeom>
            <a:avLst/>
            <a:gdLst/>
            <a:ahLst/>
            <a:cxnLst/>
            <a:rect l="l" t="t" r="r" b="b"/>
            <a:pathLst>
              <a:path w="6584979" h="3254077">
                <a:moveTo>
                  <a:pt x="0" y="0"/>
                </a:moveTo>
                <a:lnTo>
                  <a:pt x="6584979" y="0"/>
                </a:lnTo>
                <a:lnTo>
                  <a:pt x="6584979" y="3254077"/>
                </a:lnTo>
                <a:lnTo>
                  <a:pt x="0" y="32540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62758" y="4210854"/>
            <a:ext cx="6276802" cy="3183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8"/>
              </a:lnSpc>
            </a:pPr>
            <a:r>
              <a:rPr lang="en-US" sz="2977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      BÉ SÁNG TẠO</a:t>
            </a:r>
          </a:p>
          <a:p>
            <a:pPr marL="642775" lvl="1" indent="-321388" algn="l">
              <a:lnSpc>
                <a:spcPts val="4168"/>
              </a:lnSpc>
              <a:buFont typeface="Arial"/>
              <a:buChar char="•"/>
            </a:pPr>
            <a:r>
              <a:rPr lang="en-US" sz="2977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Trẻ chọn lá cây và màu sắc yêu thích.</a:t>
            </a:r>
          </a:p>
          <a:p>
            <a:pPr marL="642775" lvl="1" indent="-321388" algn="l">
              <a:lnSpc>
                <a:spcPts val="4168"/>
              </a:lnSpc>
              <a:buFont typeface="Arial"/>
              <a:buChar char="•"/>
            </a:pPr>
            <a:r>
              <a:rPr lang="en-US" sz="2977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Cô quan sát, hướng dẫn và gợi ý thêm.</a:t>
            </a:r>
          </a:p>
          <a:p>
            <a:pPr algn="l">
              <a:lnSpc>
                <a:spcPts val="4168"/>
              </a:lnSpc>
            </a:pPr>
            <a:endParaRPr lang="en-US" sz="2977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129918" y="180059"/>
            <a:ext cx="5833481" cy="2808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HĐ3 :</a:t>
            </a:r>
          </a:p>
          <a:p>
            <a:pPr algn="ctr">
              <a:lnSpc>
                <a:spcPts val="7280"/>
              </a:lnSpc>
            </a:pPr>
            <a:r>
              <a:rPr lang="en-US" sz="4800" dirty="0" err="1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Trẻ</a:t>
            </a:r>
            <a:r>
              <a:rPr lang="en-US" sz="4800" dirty="0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thực</a:t>
            </a:r>
            <a:r>
              <a:rPr lang="en-US" sz="4800" dirty="0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 </a:t>
            </a:r>
            <a:r>
              <a:rPr lang="en-US" sz="4800" dirty="0" err="1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hành</a:t>
            </a:r>
            <a:endParaRPr lang="en-US" sz="4800" dirty="0">
              <a:solidFill>
                <a:srgbClr val="FF3131"/>
              </a:solidFill>
              <a:latin typeface="Blueberry"/>
              <a:ea typeface="Blueberry"/>
              <a:cs typeface="Blueberry"/>
              <a:sym typeface="Blueberry"/>
            </a:endParaRPr>
          </a:p>
          <a:p>
            <a:pPr algn="ctr">
              <a:lnSpc>
                <a:spcPts val="7280"/>
              </a:lnSpc>
              <a:spcBef>
                <a:spcPct val="0"/>
              </a:spcBef>
            </a:pPr>
            <a:r>
              <a:rPr lang="en-US" sz="4800" dirty="0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Sáng </a:t>
            </a:r>
            <a:r>
              <a:rPr lang="en-US" sz="4800" dirty="0" err="1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tạo</a:t>
            </a:r>
            <a:endParaRPr lang="en-US" sz="4800" dirty="0">
              <a:solidFill>
                <a:srgbClr val="FF3131"/>
              </a:solidFill>
              <a:latin typeface="Blueberry"/>
              <a:ea typeface="Blueberry"/>
              <a:cs typeface="Blueberry"/>
              <a:sym typeface="Blueberry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252570" y="4191804"/>
            <a:ext cx="6957382" cy="2373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Khuyến khích trẻ:</a:t>
            </a: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Phối màu hài hòa</a:t>
            </a: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Sắp xếp bố cục hợp lý</a:t>
            </a: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Sáng tạo thêm chi tiết</a:t>
            </a:r>
          </a:p>
        </p:txBody>
      </p:sp>
      <p:pic>
        <p:nvPicPr>
          <p:cNvPr id="13" name="Online Media 12" title="Những Bản Nhạc Không Lời Vui Nhộn Dành Cho Bé Yêu">
            <a:hlinkClick r:id="" action="ppaction://media"/>
            <a:extLst>
              <a:ext uri="{FF2B5EF4-FFF2-40B4-BE49-F238E27FC236}">
                <a16:creationId xmlns:a16="http://schemas.microsoft.com/office/drawing/2014/main" id="{1A3C7C3E-2700-BFD7-6B00-1B7E4921539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4"/>
          <a:stretch>
            <a:fillRect/>
          </a:stretch>
        </p:blipFill>
        <p:spPr>
          <a:xfrm>
            <a:off x="13715141" y="8960944"/>
            <a:ext cx="1103750" cy="6236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571" y="-111871"/>
            <a:ext cx="18685764" cy="10510742"/>
          </a:xfrm>
          <a:custGeom>
            <a:avLst/>
            <a:gdLst/>
            <a:ahLst/>
            <a:cxnLst/>
            <a:rect l="l" t="t" r="r" b="b"/>
            <a:pathLst>
              <a:path w="18685764" h="10510742">
                <a:moveTo>
                  <a:pt x="0" y="0"/>
                </a:moveTo>
                <a:lnTo>
                  <a:pt x="18685764" y="0"/>
                </a:lnTo>
                <a:lnTo>
                  <a:pt x="18685764" y="10510742"/>
                </a:lnTo>
                <a:lnTo>
                  <a:pt x="0" y="105107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8178" b="-19599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>
            <a:off x="-620220" y="1708910"/>
            <a:ext cx="1995982" cy="3817018"/>
          </a:xfrm>
          <a:custGeom>
            <a:avLst/>
            <a:gdLst/>
            <a:ahLst/>
            <a:cxnLst/>
            <a:rect l="l" t="t" r="r" b="b"/>
            <a:pathLst>
              <a:path w="1995982" h="3817018">
                <a:moveTo>
                  <a:pt x="1995982" y="0"/>
                </a:moveTo>
                <a:lnTo>
                  <a:pt x="0" y="0"/>
                </a:lnTo>
                <a:lnTo>
                  <a:pt x="0" y="3817017"/>
                </a:lnTo>
                <a:lnTo>
                  <a:pt x="1995982" y="3817017"/>
                </a:lnTo>
                <a:lnTo>
                  <a:pt x="199598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954507" y="1172528"/>
            <a:ext cx="1929403" cy="3689694"/>
          </a:xfrm>
          <a:custGeom>
            <a:avLst/>
            <a:gdLst/>
            <a:ahLst/>
            <a:cxnLst/>
            <a:rect l="l" t="t" r="r" b="b"/>
            <a:pathLst>
              <a:path w="1929403" h="3689694">
                <a:moveTo>
                  <a:pt x="0" y="0"/>
                </a:moveTo>
                <a:lnTo>
                  <a:pt x="1929403" y="0"/>
                </a:lnTo>
                <a:lnTo>
                  <a:pt x="1929403" y="3689695"/>
                </a:lnTo>
                <a:lnTo>
                  <a:pt x="0" y="3689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6925" y="-111871"/>
            <a:ext cx="7289158" cy="4142671"/>
          </a:xfrm>
          <a:custGeom>
            <a:avLst/>
            <a:gdLst/>
            <a:ahLst/>
            <a:cxnLst/>
            <a:rect l="l" t="t" r="r" b="b"/>
            <a:pathLst>
              <a:path w="7289158" h="4142671">
                <a:moveTo>
                  <a:pt x="0" y="0"/>
                </a:moveTo>
                <a:lnTo>
                  <a:pt x="7289157" y="0"/>
                </a:lnTo>
                <a:lnTo>
                  <a:pt x="7289157" y="4142671"/>
                </a:lnTo>
                <a:lnTo>
                  <a:pt x="0" y="41426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986082" y="1383941"/>
            <a:ext cx="9933126" cy="4908620"/>
          </a:xfrm>
          <a:custGeom>
            <a:avLst/>
            <a:gdLst/>
            <a:ahLst/>
            <a:cxnLst/>
            <a:rect l="l" t="t" r="r" b="b"/>
            <a:pathLst>
              <a:path w="9933126" h="4908620">
                <a:moveTo>
                  <a:pt x="0" y="0"/>
                </a:moveTo>
                <a:lnTo>
                  <a:pt x="9933126" y="0"/>
                </a:lnTo>
                <a:lnTo>
                  <a:pt x="9933126" y="4908620"/>
                </a:lnTo>
                <a:lnTo>
                  <a:pt x="0" y="49086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98704" y="8975524"/>
            <a:ext cx="895629" cy="1311476"/>
          </a:xfrm>
          <a:custGeom>
            <a:avLst/>
            <a:gdLst/>
            <a:ahLst/>
            <a:cxnLst/>
            <a:rect l="l" t="t" r="r" b="b"/>
            <a:pathLst>
              <a:path w="895629" h="1311476">
                <a:moveTo>
                  <a:pt x="0" y="0"/>
                </a:moveTo>
                <a:lnTo>
                  <a:pt x="895629" y="0"/>
                </a:lnTo>
                <a:lnTo>
                  <a:pt x="895629" y="1311476"/>
                </a:lnTo>
                <a:lnTo>
                  <a:pt x="0" y="13114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02856" y="4117553"/>
            <a:ext cx="6477295" cy="4857971"/>
          </a:xfrm>
          <a:custGeom>
            <a:avLst/>
            <a:gdLst/>
            <a:ahLst/>
            <a:cxnLst/>
            <a:rect l="l" t="t" r="r" b="b"/>
            <a:pathLst>
              <a:path w="6477295" h="4857971">
                <a:moveTo>
                  <a:pt x="0" y="0"/>
                </a:moveTo>
                <a:lnTo>
                  <a:pt x="6477295" y="0"/>
                </a:lnTo>
                <a:lnTo>
                  <a:pt x="6477295" y="4857971"/>
                </a:lnTo>
                <a:lnTo>
                  <a:pt x="0" y="485797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37682" y="6720815"/>
            <a:ext cx="4281526" cy="3211145"/>
          </a:xfrm>
          <a:custGeom>
            <a:avLst/>
            <a:gdLst/>
            <a:ahLst/>
            <a:cxnLst/>
            <a:rect l="l" t="t" r="r" b="b"/>
            <a:pathLst>
              <a:path w="4281526" h="3211145">
                <a:moveTo>
                  <a:pt x="0" y="0"/>
                </a:moveTo>
                <a:lnTo>
                  <a:pt x="4281526" y="0"/>
                </a:lnTo>
                <a:lnTo>
                  <a:pt x="4281526" y="3211145"/>
                </a:lnTo>
                <a:lnTo>
                  <a:pt x="0" y="32111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551569" flipH="1">
            <a:off x="17326098" y="5501398"/>
            <a:ext cx="757836" cy="1109706"/>
          </a:xfrm>
          <a:custGeom>
            <a:avLst/>
            <a:gdLst/>
            <a:ahLst/>
            <a:cxnLst/>
            <a:rect l="l" t="t" r="r" b="b"/>
            <a:pathLst>
              <a:path w="757836" h="1109706">
                <a:moveTo>
                  <a:pt x="757837" y="0"/>
                </a:moveTo>
                <a:lnTo>
                  <a:pt x="0" y="0"/>
                </a:lnTo>
                <a:lnTo>
                  <a:pt x="0" y="1109705"/>
                </a:lnTo>
                <a:lnTo>
                  <a:pt x="757837" y="1109705"/>
                </a:lnTo>
                <a:lnTo>
                  <a:pt x="75783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327893" y="6720815"/>
            <a:ext cx="4624753" cy="3211145"/>
          </a:xfrm>
          <a:custGeom>
            <a:avLst/>
            <a:gdLst/>
            <a:ahLst/>
            <a:cxnLst/>
            <a:rect l="l" t="t" r="r" b="b"/>
            <a:pathLst>
              <a:path w="4624753" h="3211145">
                <a:moveTo>
                  <a:pt x="0" y="0"/>
                </a:moveTo>
                <a:lnTo>
                  <a:pt x="4624752" y="0"/>
                </a:lnTo>
                <a:lnTo>
                  <a:pt x="4624752" y="3211145"/>
                </a:lnTo>
                <a:lnTo>
                  <a:pt x="0" y="321114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4008" b="-4008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633583" y="962514"/>
            <a:ext cx="5415841" cy="189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HĐ4: Trưng bày - Nhận xét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301918" y="1713223"/>
            <a:ext cx="6957382" cy="411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 TRIỂN LÃM TRANH</a:t>
            </a: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Trưng bày sản phẩm.</a:t>
            </a: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2–3 trẻ lên giới thiệu:</a:t>
            </a:r>
          </a:p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       + </a:t>
            </a:r>
            <a:r>
              <a:rPr lang="en-US" sz="3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 đặt tên tranh là gì?</a:t>
            </a:r>
          </a:p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       + </a:t>
            </a:r>
            <a:r>
              <a:rPr lang="en-US" sz="3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 thích nhất điều gì?</a:t>
            </a:r>
          </a:p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       + </a:t>
            </a:r>
            <a:r>
              <a:rPr lang="en-US" sz="3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 đã làm như thế nào?</a:t>
            </a:r>
          </a:p>
          <a:p>
            <a:pPr algn="l">
              <a:lnSpc>
                <a:spcPts val="4620"/>
              </a:lnSpc>
            </a:pPr>
            <a:r>
              <a:rPr lang="en-US" sz="3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Cô nhận xét – động viên – khích lệ.</a:t>
            </a:r>
          </a:p>
        </p:txBody>
      </p:sp>
    </p:spTree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571" y="-111871"/>
            <a:ext cx="18685764" cy="10510742"/>
          </a:xfrm>
          <a:custGeom>
            <a:avLst/>
            <a:gdLst/>
            <a:ahLst/>
            <a:cxnLst/>
            <a:rect l="l" t="t" r="r" b="b"/>
            <a:pathLst>
              <a:path w="18685764" h="10510742">
                <a:moveTo>
                  <a:pt x="0" y="0"/>
                </a:moveTo>
                <a:lnTo>
                  <a:pt x="18685764" y="0"/>
                </a:lnTo>
                <a:lnTo>
                  <a:pt x="18685764" y="10510742"/>
                </a:lnTo>
                <a:lnTo>
                  <a:pt x="0" y="105107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5011" b="-12766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198882" y="6796840"/>
            <a:ext cx="2455164" cy="4114800"/>
          </a:xfrm>
          <a:custGeom>
            <a:avLst/>
            <a:gdLst/>
            <a:ahLst/>
            <a:cxnLst/>
            <a:rect l="l" t="t" r="r" b="b"/>
            <a:pathLst>
              <a:path w="2455164" h="4114800">
                <a:moveTo>
                  <a:pt x="0" y="0"/>
                </a:moveTo>
                <a:lnTo>
                  <a:pt x="2455164" y="0"/>
                </a:lnTo>
                <a:lnTo>
                  <a:pt x="24551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5502" y="6796840"/>
            <a:ext cx="1929403" cy="3689694"/>
          </a:xfrm>
          <a:custGeom>
            <a:avLst/>
            <a:gdLst/>
            <a:ahLst/>
            <a:cxnLst/>
            <a:rect l="l" t="t" r="r" b="b"/>
            <a:pathLst>
              <a:path w="1929403" h="3689694">
                <a:moveTo>
                  <a:pt x="1929403" y="0"/>
                </a:moveTo>
                <a:lnTo>
                  <a:pt x="0" y="0"/>
                </a:lnTo>
                <a:lnTo>
                  <a:pt x="0" y="3689694"/>
                </a:lnTo>
                <a:lnTo>
                  <a:pt x="1929403" y="3689694"/>
                </a:lnTo>
                <a:lnTo>
                  <a:pt x="192940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6031718" y="6796840"/>
            <a:ext cx="2455164" cy="4114800"/>
          </a:xfrm>
          <a:custGeom>
            <a:avLst/>
            <a:gdLst/>
            <a:ahLst/>
            <a:cxnLst/>
            <a:rect l="l" t="t" r="r" b="b"/>
            <a:pathLst>
              <a:path w="2455164" h="4114800">
                <a:moveTo>
                  <a:pt x="2455164" y="0"/>
                </a:moveTo>
                <a:lnTo>
                  <a:pt x="0" y="0"/>
                </a:lnTo>
                <a:lnTo>
                  <a:pt x="0" y="4114800"/>
                </a:lnTo>
                <a:lnTo>
                  <a:pt x="2455164" y="4114800"/>
                </a:lnTo>
                <a:lnTo>
                  <a:pt x="24551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034502" y="7009392"/>
            <a:ext cx="1929403" cy="3689694"/>
          </a:xfrm>
          <a:custGeom>
            <a:avLst/>
            <a:gdLst/>
            <a:ahLst/>
            <a:cxnLst/>
            <a:rect l="l" t="t" r="r" b="b"/>
            <a:pathLst>
              <a:path w="1929403" h="3689694">
                <a:moveTo>
                  <a:pt x="0" y="0"/>
                </a:moveTo>
                <a:lnTo>
                  <a:pt x="1929403" y="0"/>
                </a:lnTo>
                <a:lnTo>
                  <a:pt x="1929403" y="3689695"/>
                </a:lnTo>
                <a:lnTo>
                  <a:pt x="0" y="36896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13956" y="1961252"/>
            <a:ext cx="13948711" cy="6892988"/>
          </a:xfrm>
          <a:custGeom>
            <a:avLst/>
            <a:gdLst/>
            <a:ahLst/>
            <a:cxnLst/>
            <a:rect l="l" t="t" r="r" b="b"/>
            <a:pathLst>
              <a:path w="13948711" h="6892988">
                <a:moveTo>
                  <a:pt x="0" y="0"/>
                </a:moveTo>
                <a:lnTo>
                  <a:pt x="13948711" y="0"/>
                </a:lnTo>
                <a:lnTo>
                  <a:pt x="13948711" y="6892988"/>
                </a:lnTo>
                <a:lnTo>
                  <a:pt x="0" y="6892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263705" y="4274666"/>
            <a:ext cx="8622984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3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💭 Con thấy hoạt động hôm nay như thế nào?</a:t>
            </a:r>
          </a:p>
          <a:p>
            <a:pPr algn="just">
              <a:lnSpc>
                <a:spcPts val="4620"/>
              </a:lnSpc>
            </a:pPr>
            <a:r>
              <a:rPr lang="en-US" sz="3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💡 Con học được điều gì thú vị?</a:t>
            </a:r>
          </a:p>
          <a:p>
            <a:pPr algn="just">
              <a:lnSpc>
                <a:spcPts val="4620"/>
              </a:lnSpc>
            </a:pPr>
            <a:r>
              <a:rPr lang="en-US" sz="3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🎁 Con muốn làm gì với bức tranh của mình?</a:t>
            </a:r>
          </a:p>
          <a:p>
            <a:pPr algn="just">
              <a:lnSpc>
                <a:spcPts val="4620"/>
              </a:lnSpc>
            </a:pPr>
            <a:r>
              <a:rPr lang="en-US" sz="3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👉 Trẻ tự đánh giá và chia sẻ khó khăn (nếu có).</a:t>
            </a:r>
          </a:p>
          <a:p>
            <a:pPr algn="just">
              <a:lnSpc>
                <a:spcPts val="4620"/>
              </a:lnSpc>
              <a:spcBef>
                <a:spcPct val="0"/>
              </a:spcBef>
            </a:pPr>
            <a:endParaRPr lang="en-US" sz="33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832508" y="2922126"/>
            <a:ext cx="942841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dirty="0" err="1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Củng</a:t>
            </a:r>
            <a:r>
              <a:rPr lang="en-US" sz="5499" dirty="0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 </a:t>
            </a:r>
            <a:r>
              <a:rPr lang="en-US" sz="5499" dirty="0" err="1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cố</a:t>
            </a:r>
            <a:r>
              <a:rPr lang="en-US" sz="5499" dirty="0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 - Chia </a:t>
            </a:r>
            <a:r>
              <a:rPr lang="en-US" sz="5499" dirty="0" err="1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sẻ</a:t>
            </a:r>
            <a:r>
              <a:rPr lang="en-US" sz="5499" dirty="0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 </a:t>
            </a:r>
            <a:r>
              <a:rPr lang="en-US" sz="5499" dirty="0" err="1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cảm</a:t>
            </a:r>
            <a:r>
              <a:rPr lang="en-US" sz="5499" dirty="0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 </a:t>
            </a:r>
            <a:r>
              <a:rPr lang="en-US" sz="5499" dirty="0" err="1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xúc</a:t>
            </a:r>
            <a:endParaRPr lang="en-US" sz="5499" dirty="0">
              <a:solidFill>
                <a:srgbClr val="FF3131"/>
              </a:solidFill>
              <a:latin typeface="Blueberry"/>
              <a:ea typeface="Blueberry"/>
              <a:cs typeface="Blueberry"/>
              <a:sym typeface="Blueberry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544905" y="7978212"/>
            <a:ext cx="1576710" cy="2308788"/>
          </a:xfrm>
          <a:custGeom>
            <a:avLst/>
            <a:gdLst/>
            <a:ahLst/>
            <a:cxnLst/>
            <a:rect l="l" t="t" r="r" b="b"/>
            <a:pathLst>
              <a:path w="1576710" h="2308788">
                <a:moveTo>
                  <a:pt x="0" y="0"/>
                </a:moveTo>
                <a:lnTo>
                  <a:pt x="1576709" y="0"/>
                </a:lnTo>
                <a:lnTo>
                  <a:pt x="1576709" y="2308788"/>
                </a:lnTo>
                <a:lnTo>
                  <a:pt x="0" y="2308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260924" y="8219293"/>
            <a:ext cx="1548337" cy="2267241"/>
          </a:xfrm>
          <a:custGeom>
            <a:avLst/>
            <a:gdLst/>
            <a:ahLst/>
            <a:cxnLst/>
            <a:rect l="l" t="t" r="r" b="b"/>
            <a:pathLst>
              <a:path w="1548337" h="2267241">
                <a:moveTo>
                  <a:pt x="1548337" y="0"/>
                </a:moveTo>
                <a:lnTo>
                  <a:pt x="0" y="0"/>
                </a:lnTo>
                <a:lnTo>
                  <a:pt x="0" y="2267241"/>
                </a:lnTo>
                <a:lnTo>
                  <a:pt x="1548337" y="2267241"/>
                </a:lnTo>
                <a:lnTo>
                  <a:pt x="154833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571" y="-111871"/>
            <a:ext cx="18685764" cy="10510742"/>
          </a:xfrm>
          <a:custGeom>
            <a:avLst/>
            <a:gdLst/>
            <a:ahLst/>
            <a:cxnLst/>
            <a:rect l="l" t="t" r="r" b="b"/>
            <a:pathLst>
              <a:path w="18685764" h="10510742">
                <a:moveTo>
                  <a:pt x="0" y="0"/>
                </a:moveTo>
                <a:lnTo>
                  <a:pt x="18685764" y="0"/>
                </a:lnTo>
                <a:lnTo>
                  <a:pt x="18685764" y="10510742"/>
                </a:lnTo>
                <a:lnTo>
                  <a:pt x="0" y="105107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5011" b="-12766"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198882" y="6796840"/>
            <a:ext cx="2455164" cy="4114800"/>
          </a:xfrm>
          <a:custGeom>
            <a:avLst/>
            <a:gdLst/>
            <a:ahLst/>
            <a:cxnLst/>
            <a:rect l="l" t="t" r="r" b="b"/>
            <a:pathLst>
              <a:path w="2455164" h="4114800">
                <a:moveTo>
                  <a:pt x="0" y="0"/>
                </a:moveTo>
                <a:lnTo>
                  <a:pt x="2455164" y="0"/>
                </a:lnTo>
                <a:lnTo>
                  <a:pt x="24551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15502" y="6796840"/>
            <a:ext cx="1929403" cy="3689694"/>
          </a:xfrm>
          <a:custGeom>
            <a:avLst/>
            <a:gdLst/>
            <a:ahLst/>
            <a:cxnLst/>
            <a:rect l="l" t="t" r="r" b="b"/>
            <a:pathLst>
              <a:path w="1929403" h="3689694">
                <a:moveTo>
                  <a:pt x="1929403" y="0"/>
                </a:moveTo>
                <a:lnTo>
                  <a:pt x="0" y="0"/>
                </a:lnTo>
                <a:lnTo>
                  <a:pt x="0" y="3689694"/>
                </a:lnTo>
                <a:lnTo>
                  <a:pt x="1929403" y="3689694"/>
                </a:lnTo>
                <a:lnTo>
                  <a:pt x="192940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6031718" y="6796840"/>
            <a:ext cx="2455164" cy="4114800"/>
          </a:xfrm>
          <a:custGeom>
            <a:avLst/>
            <a:gdLst/>
            <a:ahLst/>
            <a:cxnLst/>
            <a:rect l="l" t="t" r="r" b="b"/>
            <a:pathLst>
              <a:path w="2455164" h="4114800">
                <a:moveTo>
                  <a:pt x="2455164" y="0"/>
                </a:moveTo>
                <a:lnTo>
                  <a:pt x="0" y="0"/>
                </a:lnTo>
                <a:lnTo>
                  <a:pt x="0" y="4114800"/>
                </a:lnTo>
                <a:lnTo>
                  <a:pt x="2455164" y="4114800"/>
                </a:lnTo>
                <a:lnTo>
                  <a:pt x="24551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034502" y="7009392"/>
            <a:ext cx="1929403" cy="3689694"/>
          </a:xfrm>
          <a:custGeom>
            <a:avLst/>
            <a:gdLst/>
            <a:ahLst/>
            <a:cxnLst/>
            <a:rect l="l" t="t" r="r" b="b"/>
            <a:pathLst>
              <a:path w="1929403" h="3689694">
                <a:moveTo>
                  <a:pt x="0" y="0"/>
                </a:moveTo>
                <a:lnTo>
                  <a:pt x="1929403" y="0"/>
                </a:lnTo>
                <a:lnTo>
                  <a:pt x="1929403" y="3689695"/>
                </a:lnTo>
                <a:lnTo>
                  <a:pt x="0" y="36896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83007" y="1504352"/>
            <a:ext cx="13948711" cy="6892988"/>
          </a:xfrm>
          <a:custGeom>
            <a:avLst/>
            <a:gdLst/>
            <a:ahLst/>
            <a:cxnLst/>
            <a:rect l="l" t="t" r="r" b="b"/>
            <a:pathLst>
              <a:path w="13948711" h="6892988">
                <a:moveTo>
                  <a:pt x="0" y="0"/>
                </a:moveTo>
                <a:lnTo>
                  <a:pt x="13948711" y="0"/>
                </a:lnTo>
                <a:lnTo>
                  <a:pt x="13948711" y="6892988"/>
                </a:lnTo>
                <a:lnTo>
                  <a:pt x="0" y="6892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499541" y="2555290"/>
            <a:ext cx="11288917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0"/>
              </a:lnSpc>
              <a:spcBef>
                <a:spcPct val="0"/>
              </a:spcBef>
            </a:pPr>
            <a:r>
              <a:rPr lang="en-US" sz="5100" dirty="0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3 .  </a:t>
            </a:r>
            <a:r>
              <a:rPr lang="en-US" sz="5100" dirty="0" err="1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Kết</a:t>
            </a:r>
            <a:r>
              <a:rPr lang="en-US" sz="5100" dirty="0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 </a:t>
            </a:r>
            <a:r>
              <a:rPr lang="en-US" sz="5100" dirty="0" err="1">
                <a:solidFill>
                  <a:srgbClr val="FF3131"/>
                </a:solidFill>
                <a:latin typeface="Blueberry"/>
                <a:ea typeface="Blueberry"/>
                <a:cs typeface="Blueberry"/>
                <a:sym typeface="Blueberry"/>
              </a:rPr>
              <a:t>thúc</a:t>
            </a:r>
            <a:endParaRPr lang="en-US" sz="5100" dirty="0">
              <a:solidFill>
                <a:srgbClr val="FF3131"/>
              </a:solidFill>
              <a:latin typeface="Blueberry"/>
              <a:ea typeface="Blueberry"/>
              <a:cs typeface="Blueberry"/>
              <a:sym typeface="Blueberry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544905" y="7978212"/>
            <a:ext cx="1576710" cy="2308788"/>
          </a:xfrm>
          <a:custGeom>
            <a:avLst/>
            <a:gdLst/>
            <a:ahLst/>
            <a:cxnLst/>
            <a:rect l="l" t="t" r="r" b="b"/>
            <a:pathLst>
              <a:path w="1576710" h="2308788">
                <a:moveTo>
                  <a:pt x="0" y="0"/>
                </a:moveTo>
                <a:lnTo>
                  <a:pt x="1576709" y="0"/>
                </a:lnTo>
                <a:lnTo>
                  <a:pt x="1576709" y="2308788"/>
                </a:lnTo>
                <a:lnTo>
                  <a:pt x="0" y="2308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4260924" y="8219293"/>
            <a:ext cx="1548337" cy="2267241"/>
          </a:xfrm>
          <a:custGeom>
            <a:avLst/>
            <a:gdLst/>
            <a:ahLst/>
            <a:cxnLst/>
            <a:rect l="l" t="t" r="r" b="b"/>
            <a:pathLst>
              <a:path w="1548337" h="2267241">
                <a:moveTo>
                  <a:pt x="1548337" y="0"/>
                </a:moveTo>
                <a:lnTo>
                  <a:pt x="0" y="0"/>
                </a:lnTo>
                <a:lnTo>
                  <a:pt x="0" y="2267241"/>
                </a:lnTo>
                <a:lnTo>
                  <a:pt x="1548337" y="2267241"/>
                </a:lnTo>
                <a:lnTo>
                  <a:pt x="154833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538171" y="4028702"/>
            <a:ext cx="13948711" cy="2980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🌳 Cây xanh rất quan trọng với cuộc sống.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🌳 Chúng ta cần trồng và chăm sóc cây.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🌳 Biết giữ gìn sản phẩm của mình và của bạn.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👏 Cô nhận xét – tuyên dương – kết thúc hoạt động.</a:t>
            </a:r>
          </a:p>
          <a:p>
            <a:pPr algn="l">
              <a:lnSpc>
                <a:spcPts val="4759"/>
              </a:lnSpc>
              <a:spcBef>
                <a:spcPct val="0"/>
              </a:spcBef>
            </a:pPr>
            <a:endParaRPr lang="en-US" sz="3399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395</Words>
  <Application>Microsoft Office PowerPoint</Application>
  <PresentationFormat>Custom</PresentationFormat>
  <Paragraphs>52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Blueberry</vt:lpstr>
      <vt:lpstr>Arial</vt:lpstr>
      <vt:lpstr>Calibri (MS)</vt:lpstr>
      <vt:lpstr>Bungee</vt:lpstr>
      <vt:lpstr>Calibri</vt:lpstr>
      <vt:lpstr>Playfair Display</vt:lpstr>
      <vt:lpstr>Calibri (MS)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thẩm mĩ</dc:title>
  <dc:creator>Admin</dc:creator>
  <cp:lastModifiedBy>Admin</cp:lastModifiedBy>
  <cp:revision>4</cp:revision>
  <dcterms:created xsi:type="dcterms:W3CDTF">2006-08-16T00:00:00Z</dcterms:created>
  <dcterms:modified xsi:type="dcterms:W3CDTF">2026-02-28T15:33:39Z</dcterms:modified>
  <dc:identifier>DAHCeqDbOjo</dc:identifier>
</cp:coreProperties>
</file>