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71" r:id="rId2"/>
    <p:sldId id="262" r:id="rId3"/>
    <p:sldId id="274" r:id="rId4"/>
    <p:sldId id="279" r:id="rId5"/>
    <p:sldId id="276" r:id="rId6"/>
    <p:sldId id="277" r:id="rId7"/>
    <p:sldId id="278" r:id="rId8"/>
    <p:sldId id="273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871"/>
    <a:srgbClr val="FFDD30"/>
    <a:srgbClr val="F6DEC8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31" autoAdjust="0"/>
  </p:normalViewPr>
  <p:slideViewPr>
    <p:cSldViewPr>
      <p:cViewPr varScale="1">
        <p:scale>
          <a:sx n="73" d="100"/>
          <a:sy n="73" d="100"/>
        </p:scale>
        <p:origin x="576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06C64-5F52-461D-888F-6A5395820C9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1A1BE-DC03-48B8-88CA-A0CB6F79B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2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1A1BE-DC03-48B8-88CA-A0CB6F79BC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61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1A1BE-DC03-48B8-88CA-A0CB6F79BC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6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53115" y="2262326"/>
            <a:ext cx="2485713" cy="30861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0642" y="6012669"/>
            <a:ext cx="18059399" cy="3498455"/>
            <a:chOff x="-14166" y="-38100"/>
            <a:chExt cx="4830759" cy="1060017"/>
          </a:xfrm>
        </p:grpSpPr>
        <p:sp>
          <p:nvSpPr>
            <p:cNvPr id="4" name="Freeform 4"/>
            <p:cNvSpPr/>
            <p:nvPr/>
          </p:nvSpPr>
          <p:spPr>
            <a:xfrm>
              <a:off x="-14166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V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00">
                <a:lnSpc>
                  <a:spcPts val="1995"/>
                </a:lnSpc>
              </a:pPr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676029" y="2104581"/>
            <a:ext cx="12402046" cy="5638022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1" y="0"/>
                </a:lnTo>
                <a:lnTo>
                  <a:pt x="10669501" y="6731485"/>
                </a:lnTo>
                <a:lnTo>
                  <a:pt x="0" y="67314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64826" y="2001187"/>
            <a:ext cx="2567586" cy="2581668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18288000" cy="2171701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61276"/>
              </a:stretch>
            </a:blipFill>
          </p:spPr>
          <p:txBody>
            <a:bodyPr/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361276"/>
              </a:stretch>
            </a:blipFill>
          </p:spPr>
          <p:txBody>
            <a:bodyPr/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885745" y="7663160"/>
            <a:ext cx="6435284" cy="3498455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670396" y="6025958"/>
            <a:ext cx="1175810" cy="1637202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563FE94A-3908-4F57-EEBE-FA2129B9C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14737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969712DB-959C-1905-03A1-947916540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126167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BC13F5AA-948E-D348-05A9-7DBC513E4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37597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3555835A-0873-09C4-233C-472065B19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49027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22E0E279-7AF8-BEE6-18B1-663F8A75A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60457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2D2BFE28-9AF5-53FA-75C1-EBB473858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171887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3A6AD1E6-889E-A33C-B4CC-2E7E319AC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83317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0A6B3BA4-D889-E6B9-598A-0C0350223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194747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id="{4C0CA261-C52E-468E-82FC-D56740766A1C}"/>
              </a:ext>
            </a:extLst>
          </p:cNvPr>
          <p:cNvSpPr/>
          <p:nvPr/>
        </p:nvSpPr>
        <p:spPr>
          <a:xfrm flipH="1">
            <a:off x="225169" y="3600449"/>
            <a:ext cx="3288750" cy="5910675"/>
          </a:xfrm>
          <a:custGeom>
            <a:avLst/>
            <a:gdLst/>
            <a:ahLst/>
            <a:cxnLst/>
            <a:rect l="l" t="t" r="r" b="b"/>
            <a:pathLst>
              <a:path w="4485132" h="8229600">
                <a:moveTo>
                  <a:pt x="4485132" y="0"/>
                </a:moveTo>
                <a:lnTo>
                  <a:pt x="0" y="0"/>
                </a:lnTo>
                <a:lnTo>
                  <a:pt x="0" y="8229600"/>
                </a:lnTo>
                <a:lnTo>
                  <a:pt x="4485132" y="8229600"/>
                </a:lnTo>
                <a:lnTo>
                  <a:pt x="448513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B59B8F3-35BB-0207-5DE2-339F51C21CBB}"/>
              </a:ext>
            </a:extLst>
          </p:cNvPr>
          <p:cNvSpPr txBox="1"/>
          <p:nvPr/>
        </p:nvSpPr>
        <p:spPr>
          <a:xfrm>
            <a:off x="5638503" y="8236694"/>
            <a:ext cx="6466584" cy="1732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5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NĂM HỌC 2025 - 2026</a:t>
            </a:r>
          </a:p>
          <a:p>
            <a:pPr algn="ctr">
              <a:lnSpc>
                <a:spcPts val="7350"/>
              </a:lnSpc>
            </a:pPr>
            <a:endParaRPr lang="en-US" sz="2400" b="1" dirty="0">
              <a:solidFill>
                <a:schemeClr val="accent6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3355CB8B-FCF1-2DB3-7EBA-6607DFDB2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919" y="-518893"/>
            <a:ext cx="10715753" cy="18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1371600" eaLnBrk="1" hangingPunct="1">
              <a:defRPr/>
            </a:pPr>
            <a:br>
              <a:rPr lang="en-US" altLang="en-US" sz="3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VINH</a:t>
            </a:r>
            <a:br>
              <a:rPr lang="en-US" altLang="en-US" sz="3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01222B-9026-E779-8548-F3F5F764762E}"/>
              </a:ext>
            </a:extLst>
          </p:cNvPr>
          <p:cNvSpPr/>
          <p:nvPr/>
        </p:nvSpPr>
        <p:spPr>
          <a:xfrm>
            <a:off x="4652679" y="2041885"/>
            <a:ext cx="10395795" cy="55399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Chủ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đề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: Gia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đình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của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bé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vi-VN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Đề tài: Thiết kế khung ảnh gia đình</a:t>
            </a:r>
          </a:p>
          <a:p>
            <a:pPr algn="ctr"/>
            <a:r>
              <a:rPr lang="vi-VN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(quy trình EDP)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Lứa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tuổi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vi-VN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4-5 </a:t>
            </a:r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tuổi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Thời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gian</a:t>
            </a: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vi-VN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25-30</a:t>
            </a:r>
            <a:r>
              <a:rPr lang="en-US" sz="48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Phút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3DE498-935E-6050-AC76-E2B1D71004F2}"/>
              </a:ext>
            </a:extLst>
          </p:cNvPr>
          <p:cNvSpPr txBox="1"/>
          <p:nvPr/>
        </p:nvSpPr>
        <p:spPr>
          <a:xfrm>
            <a:off x="7041684" y="6483972"/>
            <a:ext cx="7486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</a:rPr>
              <a:t>Giáo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viên</a:t>
            </a:r>
            <a:r>
              <a:rPr lang="en-US" sz="4000" dirty="0">
                <a:solidFill>
                  <a:srgbClr val="FFFF00"/>
                </a:solidFill>
              </a:rPr>
              <a:t> :Trần Thị </a:t>
            </a:r>
            <a:r>
              <a:rPr lang="en-US" sz="4000" dirty="0" err="1">
                <a:solidFill>
                  <a:srgbClr val="FFFF00"/>
                </a:solidFill>
              </a:rPr>
              <a:t>Huế</a:t>
            </a:r>
            <a:r>
              <a:rPr lang="en-US" sz="4000">
                <a:solidFill>
                  <a:srgbClr val="FFFF00"/>
                </a:solidFill>
              </a:rPr>
              <a:t>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4559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4929" y="342900"/>
            <a:ext cx="17119732" cy="918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185548" y="127730"/>
            <a:ext cx="3900033" cy="2492025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972" t="-1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10627">
            <a:off x="2530875" y="1331476"/>
            <a:ext cx="14310904" cy="90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31"/>
              </a:lnSpc>
            </a:pPr>
            <a:r>
              <a:rPr lang="vi-VN" sz="5000" b="1">
                <a:solidFill>
                  <a:schemeClr val="accent2"/>
                </a:solidFill>
                <a:latin typeface="Times New Roman" panose="02020603050405020304" pitchFamily="18" charset="0"/>
                <a:ea typeface="UTM Americana EB Bold"/>
                <a:cs typeface="Times New Roman" panose="02020603050405020304" pitchFamily="18" charset="0"/>
                <a:sym typeface="UTM Americana EB Bold"/>
              </a:rPr>
              <a:t> Hoạt động 1: ổn định, xác định vấn đề</a:t>
            </a:r>
            <a:endParaRPr lang="en-US" sz="5000" b="1" dirty="0">
              <a:solidFill>
                <a:schemeClr val="accent2"/>
              </a:solidFill>
              <a:latin typeface="Times New Roman" panose="02020603050405020304" pitchFamily="18" charset="0"/>
              <a:ea typeface="UTM Americana EB Bold"/>
              <a:cs typeface="Times New Roman" panose="02020603050405020304" pitchFamily="18" charset="0"/>
              <a:sym typeface="UTM Americana EB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77348" y="1837152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140893" y="598033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1663" b="-583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432244" y="261975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1663" b="-583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287592" y="5300532"/>
            <a:ext cx="2370710" cy="3800737"/>
          </a:xfrm>
          <a:custGeom>
            <a:avLst/>
            <a:gdLst/>
            <a:ahLst/>
            <a:cxnLst/>
            <a:rect l="l" t="t" r="r" b="b"/>
            <a:pathLst>
              <a:path w="2370710" h="3800737">
                <a:moveTo>
                  <a:pt x="0" y="0"/>
                </a:moveTo>
                <a:lnTo>
                  <a:pt x="2370709" y="0"/>
                </a:lnTo>
                <a:lnTo>
                  <a:pt x="2370709" y="3800736"/>
                </a:lnTo>
                <a:lnTo>
                  <a:pt x="0" y="38007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478051" y="5143500"/>
            <a:ext cx="2371154" cy="4114800"/>
          </a:xfrm>
          <a:custGeom>
            <a:avLst/>
            <a:gdLst/>
            <a:ahLst/>
            <a:cxnLst/>
            <a:rect l="l" t="t" r="r" b="b"/>
            <a:pathLst>
              <a:path w="2371154" h="4114800">
                <a:moveTo>
                  <a:pt x="0" y="0"/>
                </a:moveTo>
                <a:lnTo>
                  <a:pt x="2371154" y="0"/>
                </a:lnTo>
                <a:lnTo>
                  <a:pt x="23711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0320" y="5143500"/>
            <a:ext cx="5477271" cy="4114800"/>
          </a:xfrm>
          <a:custGeom>
            <a:avLst/>
            <a:gdLst/>
            <a:ahLst/>
            <a:cxnLst/>
            <a:rect l="l" t="t" r="r" b="b"/>
            <a:pathLst>
              <a:path w="5477271" h="4114800">
                <a:moveTo>
                  <a:pt x="0" y="0"/>
                </a:moveTo>
                <a:lnTo>
                  <a:pt x="5477272" y="0"/>
                </a:lnTo>
                <a:lnTo>
                  <a:pt x="54772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93236">
            <a:off x="13669207" y="5468283"/>
            <a:ext cx="3100097" cy="3026470"/>
          </a:xfrm>
          <a:custGeom>
            <a:avLst/>
            <a:gdLst/>
            <a:ahLst/>
            <a:cxnLst/>
            <a:rect l="l" t="t" r="r" b="b"/>
            <a:pathLst>
              <a:path w="3100097" h="3026470">
                <a:moveTo>
                  <a:pt x="0" y="0"/>
                </a:moveTo>
                <a:lnTo>
                  <a:pt x="3100097" y="0"/>
                </a:lnTo>
                <a:lnTo>
                  <a:pt x="3100097" y="3026470"/>
                </a:lnTo>
                <a:lnTo>
                  <a:pt x="0" y="3026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MÌNH RẤT VUI -ngọt ngào hơn cả Socola- - Câu lạc bộ nghệ thuật Tuổi Thơ - Những Cánh Hồng Bay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25060" y="7641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549" y="474747"/>
            <a:ext cx="17621451" cy="9411938"/>
            <a:chOff x="0" y="-47625"/>
            <a:chExt cx="4641041" cy="2478864"/>
          </a:xfrm>
        </p:grpSpPr>
        <p:sp>
          <p:nvSpPr>
            <p:cNvPr id="3" name="Freeform 3"/>
            <p:cNvSpPr/>
            <p:nvPr/>
          </p:nvSpPr>
          <p:spPr>
            <a:xfrm>
              <a:off x="132140" y="60003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8436" y="63345"/>
            <a:ext cx="3900033" cy="2492025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72" t="-15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77348" y="1837152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140893" y="598033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1663" b="-583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432244" y="261975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1663" b="-583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25209" y="6422476"/>
            <a:ext cx="5477271" cy="3464209"/>
          </a:xfrm>
          <a:custGeom>
            <a:avLst/>
            <a:gdLst/>
            <a:ahLst/>
            <a:cxnLst/>
            <a:rect l="l" t="t" r="r" b="b"/>
            <a:pathLst>
              <a:path w="5477271" h="4114800">
                <a:moveTo>
                  <a:pt x="0" y="0"/>
                </a:moveTo>
                <a:lnTo>
                  <a:pt x="5477272" y="0"/>
                </a:lnTo>
                <a:lnTo>
                  <a:pt x="54772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93236">
            <a:off x="14949973" y="6556419"/>
            <a:ext cx="2693775" cy="2698318"/>
          </a:xfrm>
          <a:custGeom>
            <a:avLst/>
            <a:gdLst/>
            <a:ahLst/>
            <a:cxnLst/>
            <a:rect l="l" t="t" r="r" b="b"/>
            <a:pathLst>
              <a:path w="3100097" h="3026470">
                <a:moveTo>
                  <a:pt x="0" y="0"/>
                </a:moveTo>
                <a:lnTo>
                  <a:pt x="3100097" y="0"/>
                </a:lnTo>
                <a:lnTo>
                  <a:pt x="3100097" y="3026470"/>
                </a:lnTo>
                <a:lnTo>
                  <a:pt x="0" y="3026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702543" y="3769122"/>
            <a:ext cx="14900528" cy="1288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7"/>
              </a:lnSpc>
            </a:pPr>
            <a:r>
              <a:rPr lang="vi-VN" sz="8000" b="1">
                <a:solidFill>
                  <a:srgbClr val="FFC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Hoạt động 2: Tưởng tượng</a:t>
            </a:r>
          </a:p>
          <a:p>
            <a:pPr algn="ctr">
              <a:lnSpc>
                <a:spcPts val="4417"/>
              </a:lnSpc>
            </a:pPr>
            <a:endParaRPr lang="en-US" sz="10000" b="1" dirty="0">
              <a:solidFill>
                <a:srgbClr val="7030A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032" y="5662545"/>
            <a:ext cx="2371550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597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972AA-F153-C0B3-5F2E-99E3C7126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ẠT ĐỘNG TẠO HÌNH LỚP LÁ 2: TRANG TRÍ KHUNG ẢNH GIA ĐÌNH BÉ ...">
            <a:extLst>
              <a:ext uri="{FF2B5EF4-FFF2-40B4-BE49-F238E27FC236}">
                <a16:creationId xmlns:a16="http://schemas.microsoft.com/office/drawing/2014/main" id="{9E13690D-D576-E836-94D9-128A32EDA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8506"/>
            <a:ext cx="542108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48151-FB7A-83AC-B144-EF50487C8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-21751"/>
            <a:ext cx="5181600" cy="4779852"/>
          </a:xfrm>
          <a:prstGeom prst="rect">
            <a:avLst/>
          </a:prstGeom>
        </p:spPr>
      </p:pic>
      <p:pic>
        <p:nvPicPr>
          <p:cNvPr id="2050" name="Picture 2" descr="HOẠT ĐỘNG TẠO HÌNH LỚP LÁ 2: TRANG TRÍ KHUNG ẢNH GIA ĐÌNH BÉ (Dự án)">
            <a:extLst>
              <a:ext uri="{FF2B5EF4-FFF2-40B4-BE49-F238E27FC236}">
                <a16:creationId xmlns:a16="http://schemas.microsoft.com/office/drawing/2014/main" id="{7ECB0B2E-DA8B-9E89-733D-E17087F6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5029199" cy="47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ách bạn cách đơn giản trang trí khung ảnh đáng yêu">
            <a:extLst>
              <a:ext uri="{FF2B5EF4-FFF2-40B4-BE49-F238E27FC236}">
                <a16:creationId xmlns:a16="http://schemas.microsoft.com/office/drawing/2014/main" id="{14089145-D6D4-BCF9-9D32-29B226A4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18462"/>
            <a:ext cx="5421086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sinh khối 7 với bài &quot;Thiết kế khung ảnh từ vật liệu sẵn có&quot;">
            <a:extLst>
              <a:ext uri="{FF2B5EF4-FFF2-40B4-BE49-F238E27FC236}">
                <a16:creationId xmlns:a16="http://schemas.microsoft.com/office/drawing/2014/main" id="{A9ADE05C-86DA-8C67-C649-20F26E30D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18463"/>
            <a:ext cx="5181599" cy="477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Làm Khung Ảnh Bằng Ống Hút Vừa Đơn Giản Lại Xinh Xắn – bTaskee">
            <a:extLst>
              <a:ext uri="{FF2B5EF4-FFF2-40B4-BE49-F238E27FC236}">
                <a16:creationId xmlns:a16="http://schemas.microsoft.com/office/drawing/2014/main" id="{69D45CC5-2D32-501F-7C7D-2234AA99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914" y="5118462"/>
            <a:ext cx="5421085" cy="46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7658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549" y="474747"/>
            <a:ext cx="17621451" cy="9411938"/>
            <a:chOff x="0" y="-47625"/>
            <a:chExt cx="4641041" cy="2478864"/>
          </a:xfrm>
        </p:grpSpPr>
        <p:sp>
          <p:nvSpPr>
            <p:cNvPr id="3" name="Freeform 3"/>
            <p:cNvSpPr/>
            <p:nvPr/>
          </p:nvSpPr>
          <p:spPr>
            <a:xfrm>
              <a:off x="132140" y="60003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8436" y="63345"/>
            <a:ext cx="3900033" cy="2492025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72" t="-15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77348" y="1837152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140893" y="598033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1663" b="-58376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32244" y="261975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1663" b="-58376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25209" y="6422476"/>
            <a:ext cx="5477271" cy="3464209"/>
          </a:xfrm>
          <a:custGeom>
            <a:avLst/>
            <a:gdLst/>
            <a:ahLst/>
            <a:cxnLst/>
            <a:rect l="l" t="t" r="r" b="b"/>
            <a:pathLst>
              <a:path w="5477271" h="4114800">
                <a:moveTo>
                  <a:pt x="0" y="0"/>
                </a:moveTo>
                <a:lnTo>
                  <a:pt x="5477272" y="0"/>
                </a:lnTo>
                <a:lnTo>
                  <a:pt x="54772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793236">
            <a:off x="14949973" y="6556419"/>
            <a:ext cx="2693775" cy="2698318"/>
          </a:xfrm>
          <a:custGeom>
            <a:avLst/>
            <a:gdLst/>
            <a:ahLst/>
            <a:cxnLst/>
            <a:rect l="l" t="t" r="r" b="b"/>
            <a:pathLst>
              <a:path w="3100097" h="3026470">
                <a:moveTo>
                  <a:pt x="0" y="0"/>
                </a:moveTo>
                <a:lnTo>
                  <a:pt x="3100097" y="0"/>
                </a:lnTo>
                <a:lnTo>
                  <a:pt x="3100097" y="3026470"/>
                </a:lnTo>
                <a:lnTo>
                  <a:pt x="0" y="3026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02543" y="3769122"/>
            <a:ext cx="1490052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Hoạt động 3:Lên</a:t>
            </a:r>
            <a:r>
              <a:rPr kumimoji="0" lang="vi-VN" sz="80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dự án, thiết kế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032" y="5547131"/>
            <a:ext cx="2920168" cy="41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980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549" y="474747"/>
            <a:ext cx="17621451" cy="9411938"/>
            <a:chOff x="0" y="-47625"/>
            <a:chExt cx="4641041" cy="2478864"/>
          </a:xfrm>
        </p:grpSpPr>
        <p:sp>
          <p:nvSpPr>
            <p:cNvPr id="3" name="Freeform 3"/>
            <p:cNvSpPr/>
            <p:nvPr/>
          </p:nvSpPr>
          <p:spPr>
            <a:xfrm>
              <a:off x="132140" y="60003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8436" y="63345"/>
            <a:ext cx="3900033" cy="2492025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72" t="-15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77348" y="1837152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140893" y="598033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1663" b="-58376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32244" y="261975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1663" b="-58376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25209" y="6422476"/>
            <a:ext cx="5477271" cy="3464209"/>
          </a:xfrm>
          <a:custGeom>
            <a:avLst/>
            <a:gdLst/>
            <a:ahLst/>
            <a:cxnLst/>
            <a:rect l="l" t="t" r="r" b="b"/>
            <a:pathLst>
              <a:path w="5477271" h="4114800">
                <a:moveTo>
                  <a:pt x="0" y="0"/>
                </a:moveTo>
                <a:lnTo>
                  <a:pt x="5477272" y="0"/>
                </a:lnTo>
                <a:lnTo>
                  <a:pt x="54772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793236">
            <a:off x="14949973" y="6556419"/>
            <a:ext cx="2693775" cy="2698318"/>
          </a:xfrm>
          <a:custGeom>
            <a:avLst/>
            <a:gdLst/>
            <a:ahLst/>
            <a:cxnLst/>
            <a:rect l="l" t="t" r="r" b="b"/>
            <a:pathLst>
              <a:path w="3100097" h="3026470">
                <a:moveTo>
                  <a:pt x="0" y="0"/>
                </a:moveTo>
                <a:lnTo>
                  <a:pt x="3100097" y="0"/>
                </a:lnTo>
                <a:lnTo>
                  <a:pt x="3100097" y="3026470"/>
                </a:lnTo>
                <a:lnTo>
                  <a:pt x="0" y="302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02543" y="3769122"/>
            <a:ext cx="1490052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Hoạt động 4:</a:t>
            </a:r>
            <a:r>
              <a:rPr kumimoji="0" lang="vi-VN" sz="80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Chế tạo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pic>
        <p:nvPicPr>
          <p:cNvPr id="6" name="BÀI HÁT_ KHUNG ẢNH GIA ĐÌNH X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1638" y="2364482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2600" y="5365153"/>
            <a:ext cx="2971800" cy="45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743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-305505"/>
            <a:ext cx="17621451" cy="9411938"/>
            <a:chOff x="0" y="-47625"/>
            <a:chExt cx="4641041" cy="2478864"/>
          </a:xfrm>
        </p:grpSpPr>
        <p:sp>
          <p:nvSpPr>
            <p:cNvPr id="3" name="Freeform 3"/>
            <p:cNvSpPr/>
            <p:nvPr/>
          </p:nvSpPr>
          <p:spPr>
            <a:xfrm>
              <a:off x="132140" y="60003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8436" y="63345"/>
            <a:ext cx="3900033" cy="2492025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72" t="-15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77348" y="1837152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140893" y="598033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1663" b="-58376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32244" y="261975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1663" b="-58376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25209" y="6422476"/>
            <a:ext cx="5477271" cy="3464209"/>
          </a:xfrm>
          <a:custGeom>
            <a:avLst/>
            <a:gdLst/>
            <a:ahLst/>
            <a:cxnLst/>
            <a:rect l="l" t="t" r="r" b="b"/>
            <a:pathLst>
              <a:path w="5477271" h="4114800">
                <a:moveTo>
                  <a:pt x="0" y="0"/>
                </a:moveTo>
                <a:lnTo>
                  <a:pt x="5477272" y="0"/>
                </a:lnTo>
                <a:lnTo>
                  <a:pt x="54772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793236">
            <a:off x="14949973" y="6556419"/>
            <a:ext cx="2693775" cy="2698318"/>
          </a:xfrm>
          <a:custGeom>
            <a:avLst/>
            <a:gdLst/>
            <a:ahLst/>
            <a:cxnLst/>
            <a:rect l="l" t="t" r="r" b="b"/>
            <a:pathLst>
              <a:path w="3100097" h="3026470">
                <a:moveTo>
                  <a:pt x="0" y="0"/>
                </a:moveTo>
                <a:lnTo>
                  <a:pt x="3100097" y="0"/>
                </a:lnTo>
                <a:lnTo>
                  <a:pt x="3100097" y="3026470"/>
                </a:lnTo>
                <a:lnTo>
                  <a:pt x="0" y="30264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514600" y="3769122"/>
            <a:ext cx="15773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Hoạt động 5: Trưng</a:t>
            </a:r>
            <a:r>
              <a:rPr kumimoji="0" lang="vi-VN" sz="80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bày, kiểm tra đánh giá sản phẩm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0800" y="7491315"/>
            <a:ext cx="1524000" cy="2644473"/>
          </a:xfrm>
          <a:prstGeom prst="rect">
            <a:avLst/>
          </a:prstGeom>
        </p:spPr>
      </p:pic>
      <p:pic>
        <p:nvPicPr>
          <p:cNvPr id="10" name="Gia Đình Nhỏ - Hạnh Phúc To - Nhạc Thiếu Nhi Vui Nhộn Sôi Động - YouTube">
            <a:hlinkClick r:id="" action="ppaction://media"/>
            <a:extLst>
              <a:ext uri="{FF2B5EF4-FFF2-40B4-BE49-F238E27FC236}">
                <a16:creationId xmlns:a16="http://schemas.microsoft.com/office/drawing/2014/main" id="{90066AA7-FDEF-9101-CB7D-A08EC453A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387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6"/>
            <a:ext cx="18285714" cy="10285714"/>
          </a:xfrm>
          <a:prstGeom prst="rect">
            <a:avLst/>
          </a:prstGeom>
        </p:spPr>
      </p:pic>
      <p:sp>
        <p:nvSpPr>
          <p:cNvPr id="16" name="Freeform 12"/>
          <p:cNvSpPr/>
          <p:nvPr/>
        </p:nvSpPr>
        <p:spPr>
          <a:xfrm>
            <a:off x="5334000" y="7429500"/>
            <a:ext cx="7117976" cy="285750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/>
          <p:cNvSpPr/>
          <p:nvPr/>
        </p:nvSpPr>
        <p:spPr>
          <a:xfrm>
            <a:off x="5562600" y="-419100"/>
            <a:ext cx="6889376" cy="3505200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72" t="-1538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57963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99</Words>
  <Application>Microsoft Office PowerPoint</Application>
  <PresentationFormat>Custom</PresentationFormat>
  <Paragraphs>17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HỌP PH ĐẦU NĂM</dc:title>
  <dc:creator>MRC</dc:creator>
  <cp:lastModifiedBy>Admin</cp:lastModifiedBy>
  <cp:revision>53</cp:revision>
  <dcterms:created xsi:type="dcterms:W3CDTF">2006-08-16T00:00:00Z</dcterms:created>
  <dcterms:modified xsi:type="dcterms:W3CDTF">2026-05-04T01:32:42Z</dcterms:modified>
  <dc:identifier>DAGLUdoBTSA</dc:identifier>
</cp:coreProperties>
</file>