
<file path=[Content_Types].xml><?xml version="1.0" encoding="utf-8"?>
<Types xmlns="http://schemas.openxmlformats.org/package/2006/content-types">
  <Default Extension="jpe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744" r:id="rId2"/>
    <p:sldMasterId id="2147483756" r:id="rId3"/>
    <p:sldMasterId id="2147483768" r:id="rId4"/>
  </p:sldMasterIdLst>
  <p:sldIdLst>
    <p:sldId id="274" r:id="rId5"/>
    <p:sldId id="322" r:id="rId6"/>
    <p:sldId id="302" r:id="rId7"/>
    <p:sldId id="303" r:id="rId8"/>
    <p:sldId id="305" r:id="rId9"/>
    <p:sldId id="306" r:id="rId10"/>
    <p:sldId id="307" r:id="rId11"/>
    <p:sldId id="308" r:id="rId12"/>
    <p:sldId id="309" r:id="rId13"/>
    <p:sldId id="323" r:id="rId14"/>
    <p:sldId id="311" r:id="rId15"/>
    <p:sldId id="315" r:id="rId16"/>
    <p:sldId id="312" r:id="rId17"/>
    <p:sldId id="314" r:id="rId18"/>
    <p:sldId id="329" r:id="rId19"/>
    <p:sldId id="296" r:id="rId20"/>
    <p:sldId id="328" r:id="rId21"/>
    <p:sldId id="317" r:id="rId22"/>
    <p:sldId id="319" r:id="rId23"/>
    <p:sldId id="325" r:id="rId24"/>
    <p:sldId id="326" r:id="rId25"/>
    <p:sldId id="320" r:id="rId26"/>
    <p:sldId id="327" r:id="rId27"/>
    <p:sldId id="259" r:id="rId28"/>
    <p:sldId id="295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81829" autoAdjust="0"/>
  </p:normalViewPr>
  <p:slideViewPr>
    <p:cSldViewPr>
      <p:cViewPr varScale="1">
        <p:scale>
          <a:sx n="114" d="100"/>
          <a:sy n="114" d="100"/>
        </p:scale>
        <p:origin x="1524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18256-2D39-40C0-8247-0047A48604C0}" type="datetimeFigureOut">
              <a:rPr lang="en-US" smtClean="0"/>
              <a:t>4/5/2026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F02F4-EE39-4D7B-AEEE-90F5E7EA0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59908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18256-2D39-40C0-8247-0047A48604C0}" type="datetimeFigureOut">
              <a:rPr lang="en-US" smtClean="0"/>
              <a:t>4/5/2026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F02F4-EE39-4D7B-AEEE-90F5E7EA0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9954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18256-2D39-40C0-8247-0047A48604C0}" type="datetimeFigureOut">
              <a:rPr lang="en-US" smtClean="0"/>
              <a:t>4/5/2026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F02F4-EE39-4D7B-AEEE-90F5E7EA0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0669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18256-2D39-40C0-8247-0047A48604C0}" type="datetimeFigureOut">
              <a:rPr lang="en-US" smtClean="0"/>
              <a:t>4/5/2026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F02F4-EE39-4D7B-AEEE-90F5E7EA0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2592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18256-2D39-40C0-8247-0047A48604C0}" type="datetimeFigureOut">
              <a:rPr lang="en-US" smtClean="0"/>
              <a:t>4/5/2026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F02F4-EE39-4D7B-AEEE-90F5E7EA0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78510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18256-2D39-40C0-8247-0047A48604C0}" type="datetimeFigureOut">
              <a:rPr lang="en-US" smtClean="0"/>
              <a:t>4/5/2026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F02F4-EE39-4D7B-AEEE-90F5E7EA0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7347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18256-2D39-40C0-8247-0047A48604C0}" type="datetimeFigureOut">
              <a:rPr lang="en-US" smtClean="0"/>
              <a:t>4/5/2026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F02F4-EE39-4D7B-AEEE-90F5E7EA0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3809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18256-2D39-40C0-8247-0047A48604C0}" type="datetimeFigureOut">
              <a:rPr lang="en-US" smtClean="0"/>
              <a:t>4/5/2026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F02F4-EE39-4D7B-AEEE-90F5E7EA0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61223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18256-2D39-40C0-8247-0047A48604C0}" type="datetimeFigureOut">
              <a:rPr lang="en-US" smtClean="0"/>
              <a:t>4/5/2026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F02F4-EE39-4D7B-AEEE-90F5E7EA0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09406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18256-2D39-40C0-8247-0047A48604C0}" type="datetimeFigureOut">
              <a:rPr lang="en-US" smtClean="0"/>
              <a:t>4/5/2026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F02F4-EE39-4D7B-AEEE-90F5E7EA0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1611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18256-2D39-40C0-8247-0047A48604C0}" type="datetimeFigureOut">
              <a:rPr lang="en-US" smtClean="0"/>
              <a:t>4/5/2026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F02F4-EE39-4D7B-AEEE-90F5E7EA0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63219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E94CB-FA72-4492-8568-BDBD2AA60328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4/5/2026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6E56276-EA41-47F5-B27E-5981ED97C9C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E94CB-FA72-4492-8568-BDBD2AA60328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4/5/2026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56276-EA41-47F5-B27E-5981ED97C9C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E94CB-FA72-4492-8568-BDBD2AA60328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4/5/2026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6E56276-EA41-47F5-B27E-5981ED97C9C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E94CB-FA72-4492-8568-BDBD2AA60328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4/5/2026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56276-EA41-47F5-B27E-5981ED97C9C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E94CB-FA72-4492-8568-BDBD2AA60328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4/5/2026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56276-EA41-47F5-B27E-5981ED97C9C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E94CB-FA72-4492-8568-BDBD2AA60328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4/5/2026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56276-EA41-47F5-B27E-5981ED97C9C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E94CB-FA72-4492-8568-BDBD2AA60328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4/5/2026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56276-EA41-47F5-B27E-5981ED97C9C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E94CB-FA72-4492-8568-BDBD2AA60328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4/5/2026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56276-EA41-47F5-B27E-5981ED97C9C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E94CB-FA72-4492-8568-BDBD2AA60328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4/5/2026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6E56276-EA41-47F5-B27E-5981ED97C9C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E94CB-FA72-4492-8568-BDBD2AA60328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4/5/2026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56276-EA41-47F5-B27E-5981ED97C9C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E94CB-FA72-4492-8568-BDBD2AA60328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4/5/2026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56276-EA41-47F5-B27E-5981ED97C9C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848D00-E874-4605-9F55-CC958BB7EF8A}" type="slidenum">
              <a:rPr lang="en-U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95817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309B0-A09C-4DDD-B45F-CC5F845EA637}" type="slidenum">
              <a:rPr lang="en-U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16603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F75A44-CA3C-4098-86EF-3C7F723B20C4}" type="slidenum">
              <a:rPr lang="en-U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994829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E8CFC6-D8D1-4C72-BC4F-92BE7319F7BE}" type="slidenum">
              <a:rPr lang="en-U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127655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B920E2-606C-47D6-BA3E-4FA55C63D25F}" type="slidenum">
              <a:rPr lang="en-U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20773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6B8C50-0938-4381-A850-E2CB1395655F}" type="slidenum">
              <a:rPr lang="en-U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044962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A31D73-2E6A-45EA-9E3C-D766E46600C2}" type="slidenum">
              <a:rPr lang="en-U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293589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BEB5EC-C300-44E8-A692-F898079C9ED7}" type="slidenum">
              <a:rPr lang="en-U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666433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99A1F5-96E5-4821-A8FC-A84243118A7E}" type="slidenum">
              <a:rPr lang="en-U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86419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8A3D1C-76B2-42D2-B00D-9C37675EFD56}" type="slidenum">
              <a:rPr lang="en-U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57928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9E2D3F-DB2D-4D2B-9AFE-B333F9A34973}" type="slidenum">
              <a:rPr lang="en-U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475893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2050F1-6F99-4AC7-AA56-BFC9544728A1}" type="slidenum">
              <a:rPr lang="en-U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561389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54F63E-605B-4003-9AA2-D9D696057E32}" type="slidenum">
              <a:rPr lang="en-U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637970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9BF48B-2DCC-4685-B538-D43A371E52BC}" type="slidenum">
              <a:rPr lang="en-U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169014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9A4C7F-DE11-4FC6-BD86-111DABAFA9D6}" type="slidenum">
              <a:rPr lang="en-U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886202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B3C262-6390-4F8A-BD85-1BA47E03611B}" type="slidenum">
              <a:rPr lang="en-U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588135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17B973-C435-497A-8448-1786D7114905}" type="slidenum">
              <a:rPr lang="en-U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966893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50A785-6C32-499E-A2C4-EA5E7E0D93B2}" type="slidenum">
              <a:rPr lang="en-U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129956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BB07D2-127A-4BA3-9CFD-64A5E618C5F8}" type="slidenum">
              <a:rPr lang="en-U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704303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3E49CC-6008-4BD1-AC2A-5A3224D7F74A}" type="slidenum">
              <a:rPr lang="en-U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261992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D594FB-31A0-4798-84DD-E342F227DA0F}" type="slidenum">
              <a:rPr lang="en-U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947114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1E1152-43F8-4296-8A74-FDED90D6A534}" type="slidenum">
              <a:rPr lang="en-U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0902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E18256-2D39-40C0-8247-0047A48604C0}" type="datetimeFigureOut">
              <a:rPr lang="en-US" smtClean="0"/>
              <a:t>4/5/2026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EF02F4-EE39-4D7B-AEEE-90F5E7EA0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279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53E18256-2D39-40C0-8247-0047A48604C0}" type="datetimeFigureOut">
              <a:rPr lang="en-US" smtClean="0"/>
              <a:t>4/5/2026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A8EF02F4-EE39-4D7B-AEEE-90F5E7EA079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panose="020B060402020202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panose="020B060402020202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536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1BCB403-9B25-436C-B019-1422DB8583DE}" type="slidenum">
              <a:rPr lang="en-US" alt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03015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panose="020B060402020202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panose="020B060402020202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536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69B9BDF-11C4-4130-B62B-4E0EF3313CB4}" type="slidenum">
              <a:rPr lang="en-US" alt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333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microsoft.com/office/2007/relationships/media" Target="../media/media4.mp4"/><Relationship Id="rId7" Type="http://schemas.openxmlformats.org/officeDocument/2006/relationships/image" Target="../media/image41.png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40.jpeg"/><Relationship Id="rId5" Type="http://schemas.openxmlformats.org/officeDocument/2006/relationships/slideLayout" Target="../slideLayouts/slideLayout7.xml"/><Relationship Id="rId4" Type="http://schemas.openxmlformats.org/officeDocument/2006/relationships/video" Target="../media/media4.mp4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vi-VN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457200" y="1752600"/>
          <a:ext cx="5029200" cy="1447610"/>
        </p:xfrm>
        <a:graphic>
          <a:graphicData uri="http://schemas.openxmlformats.org/drawingml/2006/table">
            <a:tbl>
              <a:tblPr firstRow="1" firstCol="1" bandRow="1"/>
              <a:tblGrid>
                <a:gridCol w="214156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876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74447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750"/>
                        </a:spcAft>
                      </a:pPr>
                      <a:r>
                        <a:rPr lang="en-US" sz="1400" b="1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Chủ</a:t>
                      </a:r>
                      <a:r>
                        <a:rPr lang="en-US" sz="1400" b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400" b="1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đề</a:t>
                      </a:r>
                      <a:endParaRPr lang="vi-VN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750"/>
                        </a:spcAft>
                      </a:pPr>
                      <a:r>
                        <a:rPr lang="en-US" sz="1400" b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: </a:t>
                      </a:r>
                      <a:r>
                        <a:rPr lang="en-US" sz="1400" b="1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Giao</a:t>
                      </a:r>
                      <a:r>
                        <a:rPr lang="en-US" sz="1400" b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400" b="1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thông</a:t>
                      </a:r>
                      <a:endParaRPr lang="vi-VN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5328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750"/>
                        </a:spcAft>
                      </a:pPr>
                      <a:r>
                        <a:rPr lang="en-US" sz="1400" b="1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Đề</a:t>
                      </a:r>
                      <a:r>
                        <a:rPr lang="en-US" sz="1400" b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400" b="1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tài</a:t>
                      </a:r>
                      <a:endParaRPr lang="vi-VN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750"/>
                        </a:spcAft>
                      </a:pPr>
                      <a:r>
                        <a:rPr lang="en-US" sz="1400" b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: </a:t>
                      </a:r>
                      <a:r>
                        <a:rPr lang="en-US" sz="1400" b="1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Khám</a:t>
                      </a:r>
                      <a:r>
                        <a:rPr lang="en-US" sz="1400" b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400" b="1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phá</a:t>
                      </a:r>
                      <a:r>
                        <a:rPr lang="en-US" sz="1400" b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400" b="1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về</a:t>
                      </a:r>
                      <a:r>
                        <a:rPr lang="en-US" sz="1400" b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400" b="1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một</a:t>
                      </a:r>
                      <a:r>
                        <a:rPr lang="en-US" sz="1400" b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400" b="1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số</a:t>
                      </a:r>
                      <a:r>
                        <a:rPr lang="en-US" sz="1400" b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400" b="1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phương</a:t>
                      </a:r>
                      <a:r>
                        <a:rPr lang="en-US" sz="1400" b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400" b="1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tiện</a:t>
                      </a:r>
                      <a:r>
                        <a:rPr lang="en-US" sz="1400" b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400" b="1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giao</a:t>
                      </a:r>
                      <a:r>
                        <a:rPr lang="en-US" sz="1400" b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400" b="1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thông</a:t>
                      </a:r>
                      <a:r>
                        <a:rPr lang="en-US" sz="1400" b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400" b="1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đường</a:t>
                      </a:r>
                      <a:r>
                        <a:rPr lang="en-US" sz="1400" b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400" b="1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bộ</a:t>
                      </a:r>
                      <a:r>
                        <a:rPr lang="en-US" sz="1400" b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.</a:t>
                      </a:r>
                      <a:endParaRPr lang="vi-VN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32664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750"/>
                        </a:spcAft>
                      </a:pPr>
                      <a:r>
                        <a:rPr lang="en-US" sz="1400" b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Độ tuổi</a:t>
                      </a:r>
                      <a:endParaRPr lang="vi-VN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750"/>
                        </a:spcAft>
                      </a:pPr>
                      <a:r>
                        <a:rPr lang="en-US" sz="1400" b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: Trẻ mẫu giáo 4 - 5 tuổi</a:t>
                      </a:r>
                      <a:endParaRPr lang="vi-VN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32664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750"/>
                        </a:spcAft>
                      </a:pPr>
                      <a:r>
                        <a:rPr lang="en-US" sz="1400" b="1">
                          <a:solidFill>
                            <a:srgbClr val="3C3C3C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Thời gian</a:t>
                      </a:r>
                      <a:endParaRPr lang="vi-VN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750"/>
                        </a:spcAft>
                      </a:pPr>
                      <a:r>
                        <a:rPr lang="en-US" sz="1400" b="1">
                          <a:solidFill>
                            <a:srgbClr val="3C3C3C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: 25 - 30 phút</a:t>
                      </a:r>
                      <a:endParaRPr lang="vi-VN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32664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750"/>
                        </a:spcAft>
                      </a:pPr>
                      <a:r>
                        <a:rPr lang="en-US" sz="1400" b="1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Giáo</a:t>
                      </a:r>
                      <a:r>
                        <a:rPr lang="en-US" sz="1400" b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400" b="1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viên</a:t>
                      </a:r>
                      <a:r>
                        <a:rPr lang="en-US" sz="1400" b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400" b="1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dạy</a:t>
                      </a:r>
                      <a:endParaRPr lang="vi-VN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750"/>
                        </a:spcAft>
                      </a:pPr>
                      <a:r>
                        <a:rPr lang="en-US" sz="1400" b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: </a:t>
                      </a:r>
                      <a:r>
                        <a:rPr lang="en-US" sz="1400" b="1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Nguyễn</a:t>
                      </a:r>
                      <a:r>
                        <a:rPr lang="en-US" sz="1400" b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400" b="1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Thị</a:t>
                      </a:r>
                      <a:r>
                        <a:rPr lang="en-US" sz="1400" b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400" b="1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Thắm</a:t>
                      </a:r>
                      <a:endParaRPr lang="vi-VN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2050" name="Picture 2" descr="C:\Users\Administrator\Downloads\3a0c661b7096c2a23d86514e7d7fac29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52400"/>
            <a:ext cx="9347200" cy="701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2667000" y="990600"/>
            <a:ext cx="4191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vi-VN" sz="1400" dirty="0">
                <a:latin typeface="+mj-lt"/>
              </a:rPr>
              <a:t>      </a:t>
            </a:r>
            <a:r>
              <a:rPr lang="en-US" sz="1400" dirty="0">
                <a:latin typeface="+mj-lt"/>
              </a:rPr>
              <a:t>      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UBND XÃ XUÂN HƯNG </a:t>
            </a:r>
            <a:endParaRPr lang="vi-VN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vi-VN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TRƯỜNG MẦM NON XUÂN 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VINH </a:t>
            </a:r>
            <a:endParaRPr lang="vi-VN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276474" y="1752600"/>
            <a:ext cx="4886325" cy="3768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vi-VN" sz="1400" b="1" i="1">
              <a:latin typeface="+mj-lt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266950" y="250567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vi-VN"/>
              <a:t>.</a:t>
            </a:r>
          </a:p>
        </p:txBody>
      </p:sp>
      <p:sp>
        <p:nvSpPr>
          <p:cNvPr id="8" name="Rectangle 7"/>
          <p:cNvSpPr/>
          <p:nvPr/>
        </p:nvSpPr>
        <p:spPr>
          <a:xfrm>
            <a:off x="2362200" y="1981200"/>
            <a:ext cx="4953000" cy="838200"/>
          </a:xfrm>
          <a:prstGeom prst="rect">
            <a:avLst/>
          </a:prstGeom>
        </p:spPr>
        <p:txBody>
          <a:bodyPr wrap="square">
            <a:prstTxWarp prst="textArchUp">
              <a:avLst/>
            </a:prstTxWarp>
            <a:spAutoFit/>
          </a:bodyPr>
          <a:lstStyle/>
          <a:p>
            <a:r>
              <a:rPr lang="vi-VN"/>
              <a:t>                </a:t>
            </a:r>
            <a:endParaRPr lang="vi-VN" sz="7200" b="1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6509711"/>
              </p:ext>
            </p:extLst>
          </p:nvPr>
        </p:nvGraphicFramePr>
        <p:xfrm>
          <a:off x="2362200" y="2433161"/>
          <a:ext cx="5029200" cy="1447610"/>
        </p:xfrm>
        <a:graphic>
          <a:graphicData uri="http://schemas.openxmlformats.org/drawingml/2006/table">
            <a:tbl>
              <a:tblPr firstRow="1" firstCol="1" bandRow="1"/>
              <a:tblGrid>
                <a:gridCol w="214156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876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74447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750"/>
                        </a:spcAft>
                      </a:pPr>
                      <a:r>
                        <a:rPr lang="en-US" sz="1400" b="1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Chủ</a:t>
                      </a:r>
                      <a:r>
                        <a:rPr lang="en-US" sz="1400" b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400" b="1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đề</a:t>
                      </a:r>
                      <a:endParaRPr lang="vi-VN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750"/>
                        </a:spcAft>
                      </a:pPr>
                      <a:r>
                        <a:rPr lang="en-US" sz="1400" b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: </a:t>
                      </a:r>
                      <a:r>
                        <a:rPr lang="en-US" sz="1400" b="1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Giao</a:t>
                      </a:r>
                      <a:r>
                        <a:rPr lang="en-US" sz="1400" b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400" b="1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thông</a:t>
                      </a:r>
                      <a:endParaRPr lang="vi-VN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5328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750"/>
                        </a:spcAft>
                      </a:pPr>
                      <a:r>
                        <a:rPr lang="en-US" sz="1400" b="1" dirty="0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Đề</a:t>
                      </a:r>
                      <a:r>
                        <a:rPr lang="en-US" sz="1400" b="1" dirty="0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400" b="1" dirty="0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tài</a:t>
                      </a:r>
                      <a:endParaRPr lang="vi-VN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750"/>
                        </a:spcAft>
                      </a:pPr>
                      <a:r>
                        <a:rPr lang="en-US" sz="1400" b="1" dirty="0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: </a:t>
                      </a:r>
                      <a:r>
                        <a:rPr lang="en-US" sz="1400" b="1" dirty="0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Khám</a:t>
                      </a:r>
                      <a:r>
                        <a:rPr lang="en-US" sz="1400" b="1" dirty="0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400" b="1" dirty="0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phá</a:t>
                      </a:r>
                      <a:r>
                        <a:rPr lang="en-US" sz="1400" b="1" dirty="0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400" b="1" dirty="0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về</a:t>
                      </a:r>
                      <a:r>
                        <a:rPr lang="en-US" sz="1400" b="1" dirty="0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400" b="1" dirty="0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một</a:t>
                      </a:r>
                      <a:r>
                        <a:rPr lang="en-US" sz="1400" b="1" dirty="0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400" b="1" dirty="0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số</a:t>
                      </a:r>
                      <a:r>
                        <a:rPr lang="en-US" sz="1400" b="1" dirty="0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400" b="1" dirty="0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phương</a:t>
                      </a:r>
                      <a:r>
                        <a:rPr lang="en-US" sz="1400" b="1" dirty="0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400" b="1" dirty="0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tiện</a:t>
                      </a:r>
                      <a:r>
                        <a:rPr lang="en-US" sz="1400" b="1" dirty="0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400" b="1" dirty="0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giao</a:t>
                      </a:r>
                      <a:r>
                        <a:rPr lang="en-US" sz="1400" b="1" dirty="0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400" b="1" dirty="0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thông</a:t>
                      </a:r>
                      <a:r>
                        <a:rPr lang="en-US" sz="1400" b="1" dirty="0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400" b="1" dirty="0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đường</a:t>
                      </a:r>
                      <a:r>
                        <a:rPr lang="en-US" sz="1400" b="1" dirty="0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400" b="1" dirty="0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bộ</a:t>
                      </a:r>
                      <a:r>
                        <a:rPr lang="en-US" sz="1400" b="1" dirty="0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.</a:t>
                      </a:r>
                      <a:endParaRPr lang="vi-VN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32664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750"/>
                        </a:spcAft>
                      </a:pPr>
                      <a:r>
                        <a:rPr lang="en-US" sz="1400" b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Độ tuổi</a:t>
                      </a:r>
                      <a:endParaRPr lang="vi-VN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750"/>
                        </a:spcAft>
                      </a:pPr>
                      <a:r>
                        <a:rPr lang="en-US" sz="1400" b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: Trẻ mẫu giáo 4 - 5 tuổi</a:t>
                      </a:r>
                      <a:endParaRPr lang="vi-VN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32664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750"/>
                        </a:spcAft>
                      </a:pPr>
                      <a:r>
                        <a:rPr lang="en-US" sz="1400" b="1">
                          <a:solidFill>
                            <a:srgbClr val="3C3C3C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Thời gian</a:t>
                      </a:r>
                      <a:endParaRPr lang="vi-VN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750"/>
                        </a:spcAft>
                      </a:pPr>
                      <a:r>
                        <a:rPr lang="en-US" sz="1400" b="1">
                          <a:solidFill>
                            <a:srgbClr val="3C3C3C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: 25 - 30 phút</a:t>
                      </a:r>
                      <a:endParaRPr lang="vi-VN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32664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750"/>
                        </a:spcAft>
                      </a:pPr>
                      <a:r>
                        <a:rPr lang="en-US" sz="1400" b="1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Giáo</a:t>
                      </a:r>
                      <a:r>
                        <a:rPr lang="en-US" sz="1400" b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400" b="1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viên</a:t>
                      </a:r>
                      <a:r>
                        <a:rPr lang="en-US" sz="1400" b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400" b="1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dạy</a:t>
                      </a:r>
                      <a:endParaRPr lang="vi-VN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750"/>
                        </a:spcAft>
                      </a:pPr>
                      <a:r>
                        <a:rPr lang="en-US" sz="1400" b="1" dirty="0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: Trần Thị </a:t>
                      </a:r>
                      <a:r>
                        <a:rPr lang="en-US" sz="1400" b="1" dirty="0" err="1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Huế</a:t>
                      </a:r>
                      <a:r>
                        <a:rPr lang="en-US" sz="1400" b="1" dirty="0">
                          <a:solidFill>
                            <a:srgbClr val="333333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endParaRPr lang="vi-VN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266950" y="1576329"/>
            <a:ext cx="50482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en-US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LIỆT NHIỆT CHÀO MỪNG CÁC THẦY CÔ GIÁO VỀ DỰ HOẠT ĐỘNG GIÁO DỤC  </a:t>
            </a:r>
            <a:endParaRPr lang="vi-VN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6375206570309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629400" y="5638800"/>
            <a:ext cx="1209675" cy="57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0839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3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85800" y="1965811"/>
            <a:ext cx="6934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THẢO LUẬN NHÓM</a:t>
            </a:r>
            <a:endParaRPr lang="vi-VN" sz="4000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Karaoke Em Tập Lái Ô Tô Tone Kid Nhạc Sống - Beat Chuẩn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277099" y="3276600"/>
            <a:ext cx="1790699" cy="1007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6470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vi-VN"/>
              <a:t>                         1. Xe đạp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824175"/>
            <a:ext cx="7620000" cy="4230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78711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85800"/>
            <a:ext cx="5410200" cy="762000"/>
          </a:xfrm>
        </p:spPr>
        <p:txBody>
          <a:bodyPr>
            <a:normAutofit fontScale="90000"/>
          </a:bodyPr>
          <a:lstStyle/>
          <a:p>
            <a:r>
              <a:rPr lang="vi-VN"/>
              <a:t>            </a:t>
            </a:r>
            <a:br>
              <a:rPr lang="vi-VN"/>
            </a:br>
            <a:r>
              <a:rPr lang="vi-VN" b="1">
                <a:solidFill>
                  <a:schemeClr val="tx1">
                    <a:lumMod val="95000"/>
                    <a:lumOff val="5000"/>
                  </a:schemeClr>
                </a:solidFill>
              </a:rPr>
              <a:t>      </a:t>
            </a:r>
            <a:r>
              <a:rPr lang="vi-VN" sz="4400" b="1">
                <a:solidFill>
                  <a:schemeClr val="tx1">
                    <a:lumMod val="95000"/>
                    <a:lumOff val="5000"/>
                  </a:schemeClr>
                </a:solidFill>
              </a:rPr>
              <a:t>Khung xe</a:t>
            </a:r>
            <a:br>
              <a:rPr lang="vi-VN" b="1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vi-VN" b="1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914400"/>
            <a:ext cx="6858000" cy="579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28539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2743200" cy="639762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US" altLang="en-US" sz="4000">
                <a:solidFill>
                  <a:schemeClr val="tx1">
                    <a:lumMod val="95000"/>
                    <a:lumOff val="5000"/>
                  </a:schemeClr>
                </a:solidFill>
              </a:rPr>
              <a:t>  Yên xe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</p:spPr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8196" name="Picture 5" descr="ANd9GcSYemgau7SVrOKLtO3Lp2j93QAdTRFXpiaVvbSmuVfZ2wpXCqE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676400"/>
            <a:ext cx="7623756" cy="453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889003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761682"/>
          </a:xfrm>
        </p:spPr>
        <p:txBody>
          <a:bodyPr/>
          <a:lstStyle/>
          <a:p>
            <a:r>
              <a:rPr lang="en-US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Bàn đạp</a:t>
            </a:r>
            <a:endParaRPr lang="vi-VN" b="1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914400"/>
            <a:ext cx="5562600" cy="556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643547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US" sz="4400"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en-US" sz="4400" b="1">
                <a:latin typeface="Times New Roman" pitchFamily="18" charset="0"/>
                <a:cs typeface="Times New Roman" pitchFamily="18" charset="0"/>
              </a:rPr>
              <a:t>BÁNH XE</a:t>
            </a:r>
            <a:endParaRPr lang="vi-VN" sz="4400" b="1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762000"/>
            <a:ext cx="5067300" cy="380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341401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1499919"/>
            <a:ext cx="6172200" cy="45103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2133600" y="176480"/>
            <a:ext cx="3962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>
                <a:latin typeface="Times New Roman" pitchFamily="18" charset="0"/>
                <a:cs typeface="Times New Roman" pitchFamily="18" charset="0"/>
              </a:rPr>
              <a:t>DI CHUYỂN</a:t>
            </a:r>
            <a:endParaRPr lang="vi-VN" sz="4000" b="1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98891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525" y="1828801"/>
            <a:ext cx="4010025" cy="4467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28600" y="533400"/>
            <a:ext cx="32003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vi-VN" sz="3600" b="1">
                <a:latin typeface="+mj-lt"/>
              </a:rPr>
              <a:t>    Chở người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257800" y="591234"/>
            <a:ext cx="2971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vi-VN"/>
              <a:t>    </a:t>
            </a:r>
            <a:r>
              <a:rPr lang="vi-VN" sz="3600" b="1">
                <a:latin typeface="+mj-lt"/>
              </a:rPr>
              <a:t>Chở hàng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9470" y="1828801"/>
            <a:ext cx="4359730" cy="4467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69382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45403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676400"/>
            <a:ext cx="7891463" cy="4723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752600" y="381001"/>
            <a:ext cx="6477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 Xe ô tô tải</a:t>
            </a:r>
            <a:endParaRPr lang="vi-VN" sz="7200" b="1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13037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609282"/>
          </a:xfrm>
        </p:spPr>
        <p:txBody>
          <a:bodyPr>
            <a:noAutofit/>
          </a:bodyPr>
          <a:lstStyle/>
          <a:p>
            <a:r>
              <a:rPr lang="vi-VN" sz="4000" b="1"/>
              <a:t>                                </a:t>
            </a:r>
            <a:br>
              <a:rPr lang="vi-VN" sz="4000" b="1"/>
            </a:br>
            <a:r>
              <a:rPr lang="vi-VN" sz="4000" b="1"/>
              <a:t>                        ĐẦU XE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762000"/>
            <a:ext cx="4343400" cy="57912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65225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066800"/>
            <a:ext cx="8541555" cy="56854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295400" y="-379750"/>
            <a:ext cx="54864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vi-VN" sz="4400">
                <a:latin typeface="+mj-lt"/>
              </a:rPr>
              <a:t>                       </a:t>
            </a:r>
            <a:r>
              <a:rPr lang="vi-VN" sz="4400" b="1">
                <a:solidFill>
                  <a:srgbClr val="FF0000"/>
                </a:solidFill>
                <a:latin typeface="+mj-lt"/>
              </a:rPr>
              <a:t>	</a:t>
            </a:r>
          </a:p>
          <a:p>
            <a:r>
              <a:rPr lang="vi-VN" sz="4400" b="1">
                <a:solidFill>
                  <a:srgbClr val="FF0000"/>
                </a:solidFill>
                <a:latin typeface="+mj-lt"/>
              </a:rPr>
              <a:t>     THÙNG XE</a:t>
            </a:r>
          </a:p>
        </p:txBody>
      </p:sp>
    </p:spTree>
    <p:extLst>
      <p:ext uri="{BB962C8B-B14F-4D97-AF65-F5344CB8AC3E}">
        <p14:creationId xmlns:p14="http://schemas.microsoft.com/office/powerpoint/2010/main" val="27209351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802606"/>
            <a:ext cx="7620000" cy="427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133600" y="914400"/>
            <a:ext cx="4495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vi-VN" sz="4000" b="1">
                <a:solidFill>
                  <a:srgbClr val="FF0000"/>
                </a:solidFill>
                <a:latin typeface="+mj-lt"/>
              </a:rPr>
              <a:t>    BÁNH XE</a:t>
            </a:r>
          </a:p>
        </p:txBody>
      </p:sp>
    </p:spTree>
    <p:extLst>
      <p:ext uri="{BB962C8B-B14F-4D97-AF65-F5344CB8AC3E}">
        <p14:creationId xmlns:p14="http://schemas.microsoft.com/office/powerpoint/2010/main" val="9260537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689933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295400" y="381000"/>
            <a:ext cx="617220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vi-VN"/>
          </a:p>
          <a:p>
            <a:r>
              <a:rPr lang="vi-VN" sz="3200" b="1">
                <a:latin typeface="+mj-lt"/>
              </a:rPr>
              <a:t>SO SÁNH : XE ĐẠP – Ô TÔ TẢI</a:t>
            </a:r>
          </a:p>
        </p:txBody>
      </p:sp>
      <p:pic>
        <p:nvPicPr>
          <p:cNvPr id="9220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1693" y="1447800"/>
            <a:ext cx="4825607" cy="3518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19399"/>
            <a:ext cx="3867150" cy="2147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67129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84944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304800"/>
            <a:ext cx="4414837" cy="457200"/>
          </a:xfrm>
        </p:spPr>
        <p:txBody>
          <a:bodyPr>
            <a:normAutofit fontScale="90000"/>
          </a:bodyPr>
          <a:lstStyle/>
          <a:p>
            <a:r>
              <a:rPr lang="vi-VN" sz="2400" b="1">
                <a:solidFill>
                  <a:schemeClr val="tx1"/>
                </a:solidFill>
              </a:rPr>
              <a:t>       - </a:t>
            </a:r>
            <a:r>
              <a:rPr lang="vi-VN" sz="4000" b="1">
                <a:solidFill>
                  <a:srgbClr val="FF0000"/>
                </a:solidFill>
              </a:rPr>
              <a:t>KHÁC NHAU</a:t>
            </a:r>
            <a:r>
              <a:rPr lang="vi-VN" sz="4000" b="1">
                <a:solidFill>
                  <a:schemeClr val="tx1"/>
                </a:solidFill>
              </a:rPr>
              <a:t>.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1220851"/>
              </p:ext>
            </p:extLst>
          </p:nvPr>
        </p:nvGraphicFramePr>
        <p:xfrm>
          <a:off x="685801" y="838198"/>
          <a:ext cx="7772399" cy="53442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128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674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9202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279171">
                <a:tc>
                  <a:txBody>
                    <a:bodyPr/>
                    <a:lstStyle/>
                    <a:p>
                      <a:endParaRPr lang="vi-VN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vi-VN" dirty="0"/>
                    </a:p>
                    <a:p>
                      <a:endParaRPr lang="vi-VN" dirty="0"/>
                    </a:p>
                    <a:p>
                      <a:endParaRPr lang="vi-VN" dirty="0"/>
                    </a:p>
                    <a:p>
                      <a:endParaRPr lang="vi-VN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vi-VN"/>
                    </a:p>
                    <a:p>
                      <a:endParaRPr lang="vi-VN"/>
                    </a:p>
                    <a:p>
                      <a:endParaRPr lang="vi-VN"/>
                    </a:p>
                    <a:p>
                      <a:endParaRPr lang="vi-VN"/>
                    </a:p>
                    <a:p>
                      <a:endParaRPr lang="vi-VN"/>
                    </a:p>
                    <a:p>
                      <a:endParaRPr lang="vi-VN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69557">
                <a:tc>
                  <a:txBody>
                    <a:bodyPr/>
                    <a:lstStyle/>
                    <a:p>
                      <a:r>
                        <a:rPr lang="vi-VN"/>
                        <a:t>1. Cách</a:t>
                      </a:r>
                      <a:r>
                        <a:rPr lang="vi-VN" baseline="0"/>
                        <a:t> di chuyển</a:t>
                      </a:r>
                      <a:endParaRPr lang="vi-VN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vi-VN"/>
                    </a:p>
                    <a:p>
                      <a:endParaRPr lang="vi-VN"/>
                    </a:p>
                    <a:p>
                      <a:endParaRPr lang="vi-VN"/>
                    </a:p>
                    <a:p>
                      <a:endParaRPr lang="vi-VN"/>
                    </a:p>
                    <a:p>
                      <a:endParaRPr lang="vi-VN"/>
                    </a:p>
                    <a:p>
                      <a:endParaRPr lang="vi-VN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vi-VN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9058">
                <a:tc>
                  <a:txBody>
                    <a:bodyPr/>
                    <a:lstStyle/>
                    <a:p>
                      <a:r>
                        <a:rPr lang="vi-VN"/>
                        <a:t>2, Bánh</a:t>
                      </a:r>
                      <a:r>
                        <a:rPr lang="vi-VN" baseline="0"/>
                        <a:t> xe</a:t>
                      </a:r>
                      <a:endParaRPr lang="vi-VN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vi-VN"/>
                    </a:p>
                    <a:p>
                      <a:endParaRPr lang="vi-VN"/>
                    </a:p>
                    <a:p>
                      <a:endParaRPr lang="vi-VN"/>
                    </a:p>
                    <a:p>
                      <a:endParaRPr lang="vi-VN"/>
                    </a:p>
                    <a:p>
                      <a:endParaRPr lang="vi-VN"/>
                    </a:p>
                    <a:p>
                      <a:endParaRPr lang="vi-VN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vi-VN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1092040"/>
            <a:ext cx="2438400" cy="1117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2805" y="907228"/>
            <a:ext cx="2210595" cy="13787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7133" y="2667000"/>
            <a:ext cx="1666874" cy="1666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2805" y="2667000"/>
            <a:ext cx="2376488" cy="15814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7575" y="4572000"/>
            <a:ext cx="1810391" cy="13005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9194" y="4600575"/>
            <a:ext cx="2070099" cy="15525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19307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3600" y="228600"/>
            <a:ext cx="3810000" cy="457200"/>
          </a:xfrm>
        </p:spPr>
        <p:txBody>
          <a:bodyPr>
            <a:normAutofit fontScale="90000"/>
          </a:bodyPr>
          <a:lstStyle/>
          <a:p>
            <a:r>
              <a:rPr lang="vi-VN" sz="2200" b="1">
                <a:solidFill>
                  <a:srgbClr val="FF0000"/>
                </a:solidFill>
              </a:rPr>
              <a:t>                    - </a:t>
            </a:r>
            <a:r>
              <a:rPr lang="vi-VN" sz="3100" b="1">
                <a:solidFill>
                  <a:srgbClr val="FF0000"/>
                </a:solidFill>
              </a:rPr>
              <a:t>KHÁC</a:t>
            </a:r>
            <a:r>
              <a:rPr lang="vi-VN" sz="2200" b="1">
                <a:solidFill>
                  <a:srgbClr val="FF0000"/>
                </a:solidFill>
              </a:rPr>
              <a:t> </a:t>
            </a:r>
            <a:r>
              <a:rPr lang="vi-VN" sz="3100" b="1">
                <a:solidFill>
                  <a:srgbClr val="FF0000"/>
                </a:solidFill>
              </a:rPr>
              <a:t>NHAU</a:t>
            </a:r>
            <a:r>
              <a:rPr lang="vi-VN" b="1">
                <a:solidFill>
                  <a:srgbClr val="FF0000"/>
                </a:solidFill>
              </a:rPr>
              <a:t>.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7360808"/>
              </p:ext>
            </p:extLst>
          </p:nvPr>
        </p:nvGraphicFramePr>
        <p:xfrm>
          <a:off x="685801" y="655320"/>
          <a:ext cx="7772399" cy="6126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128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674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9202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94360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vi-VN" b="1" dirty="0">
                          <a:solidFill>
                            <a:schemeClr val="tx1"/>
                          </a:solidFill>
                        </a:rPr>
                        <a:t>3</a:t>
                      </a:r>
                      <a:r>
                        <a:rPr lang="vi-VN" sz="2400" b="1" dirty="0">
                          <a:solidFill>
                            <a:schemeClr val="tx1"/>
                          </a:solidFill>
                          <a:latin typeface="+mj-lt"/>
                        </a:rPr>
                        <a:t>. Kích</a:t>
                      </a:r>
                      <a:r>
                        <a:rPr lang="vi-VN" sz="2400" b="1" baseline="0" dirty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r>
                        <a:rPr lang="vi-VN" sz="2400" baseline="0" dirty="0">
                          <a:solidFill>
                            <a:schemeClr val="tx1"/>
                          </a:solidFill>
                          <a:latin typeface="+mj-lt"/>
                        </a:rPr>
                        <a:t>thước</a:t>
                      </a:r>
                      <a:endParaRPr lang="vi-VN" sz="2400" dirty="0">
                        <a:solidFill>
                          <a:schemeClr val="tx1"/>
                        </a:solidFill>
                        <a:latin typeface="+mj-lt"/>
                      </a:endParaRPr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4. </a:t>
                      </a:r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Công</a:t>
                      </a:r>
                      <a:r>
                        <a:rPr lang="en-US" baseline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chemeClr val="tx1"/>
                          </a:solidFill>
                        </a:rPr>
                        <a:t>dụng</a:t>
                      </a:r>
                      <a:endParaRPr lang="en-US" baseline="0" dirty="0">
                        <a:solidFill>
                          <a:schemeClr val="tx1"/>
                        </a:solidFill>
                      </a:endParaRPr>
                    </a:p>
                    <a:p>
                      <a:endParaRPr lang="vi-VN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vi-VN" dirty="0"/>
                    </a:p>
                    <a:p>
                      <a:endParaRPr lang="vi-VN" dirty="0"/>
                    </a:p>
                    <a:p>
                      <a:endParaRPr lang="vi-VN" dirty="0"/>
                    </a:p>
                    <a:p>
                      <a:endParaRPr lang="vi-VN" dirty="0"/>
                    </a:p>
                    <a:p>
                      <a:endParaRPr lang="vi-VN" dirty="0"/>
                    </a:p>
                    <a:p>
                      <a:endParaRPr lang="vi-VN" dirty="0"/>
                    </a:p>
                    <a:p>
                      <a:endParaRPr lang="vi-VN" dirty="0"/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       </a:t>
                      </a:r>
                    </a:p>
                    <a:p>
                      <a:r>
                        <a:rPr lang="en-US" dirty="0"/>
                        <a:t>            </a:t>
                      </a:r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Nhỏ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hơn</a:t>
                      </a:r>
                      <a:endParaRPr lang="vi-VN" dirty="0">
                        <a:solidFill>
                          <a:schemeClr val="tx1"/>
                        </a:solidFill>
                      </a:endParaRPr>
                    </a:p>
                    <a:p>
                      <a:endParaRPr lang="vi-VN" dirty="0"/>
                    </a:p>
                    <a:p>
                      <a:endParaRPr lang="vi-VN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      </a:t>
                      </a:r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Chở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ít</a:t>
                      </a:r>
                      <a:r>
                        <a:rPr lang="en-US" baseline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chemeClr val="tx1"/>
                          </a:solidFill>
                        </a:rPr>
                        <a:t>hàng</a:t>
                      </a:r>
                      <a:endParaRPr lang="vi-VN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      </a:t>
                      </a:r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               </a:t>
                      </a:r>
                    </a:p>
                    <a:p>
                      <a:r>
                        <a:rPr lang="en-US" dirty="0"/>
                        <a:t>    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To </a:t>
                      </a:r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hơn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  </a:t>
                      </a:r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           </a:t>
                      </a:r>
                    </a:p>
                    <a:p>
                      <a:r>
                        <a:rPr lang="en-US" dirty="0"/>
                        <a:t>      </a:t>
                      </a:r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Chở</a:t>
                      </a:r>
                      <a:r>
                        <a:rPr lang="en-US" baseline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chemeClr val="tx1"/>
                          </a:solidFill>
                        </a:rPr>
                        <a:t>nhiều</a:t>
                      </a:r>
                      <a:r>
                        <a:rPr lang="en-US" baseline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chemeClr val="tx1"/>
                          </a:solidFill>
                        </a:rPr>
                        <a:t>hàng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    </a:t>
                      </a:r>
                      <a:r>
                        <a:rPr lang="en-US" dirty="0"/>
                        <a:t>                                                    </a:t>
                      </a:r>
                      <a:endParaRPr lang="vi-VN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4175" y="685800"/>
            <a:ext cx="2531058" cy="2057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9300" y="685800"/>
            <a:ext cx="2438400" cy="2209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4175" y="3848100"/>
            <a:ext cx="2333625" cy="259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3" name="Straight Connector 12"/>
          <p:cNvCxnSpPr/>
          <p:nvPr/>
        </p:nvCxnSpPr>
        <p:spPr>
          <a:xfrm>
            <a:off x="838200" y="3505200"/>
            <a:ext cx="76962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9300" y="3724275"/>
            <a:ext cx="2640807" cy="236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46051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04800"/>
            <a:ext cx="5791200" cy="533718"/>
          </a:xfrm>
        </p:spPr>
        <p:txBody>
          <a:bodyPr>
            <a:normAutofit fontScale="90000"/>
          </a:bodyPr>
          <a:lstStyle/>
          <a:p>
            <a:r>
              <a:rPr lang="vi-VN"/>
              <a:t>                    - </a:t>
            </a:r>
            <a:r>
              <a:rPr lang="vi-VN" b="1">
                <a:solidFill>
                  <a:srgbClr val="FF0000"/>
                </a:solidFill>
              </a:rPr>
              <a:t>GIỐNG NHAU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219200"/>
            <a:ext cx="7200000" cy="4859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56351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04800"/>
            <a:ext cx="5791200" cy="533718"/>
          </a:xfrm>
        </p:spPr>
        <p:txBody>
          <a:bodyPr>
            <a:normAutofit fontScale="90000"/>
          </a:bodyPr>
          <a:lstStyle/>
          <a:p>
            <a:r>
              <a:rPr lang="vi-VN"/>
              <a:t>                    - </a:t>
            </a:r>
            <a:r>
              <a:rPr lang="vi-VN" b="1">
                <a:solidFill>
                  <a:srgbClr val="FF0000"/>
                </a:solidFill>
              </a:rPr>
              <a:t>GIỐNG NHAU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8600" y="1429723"/>
            <a:ext cx="4908933" cy="276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503974"/>
            <a:ext cx="3575253" cy="2687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529524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690" y="2971800"/>
            <a:ext cx="4730228" cy="3147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6333" y="457200"/>
            <a:ext cx="3864728" cy="289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03493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125" y="3352800"/>
            <a:ext cx="4470008" cy="250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0649" y="3676650"/>
            <a:ext cx="2733675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599" y="810054"/>
            <a:ext cx="3470533" cy="2108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0" y="845154"/>
            <a:ext cx="2819400" cy="2111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409380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Pin on Power points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5240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/>
          <p:cNvSpPr txBox="1">
            <a:spLocks/>
          </p:cNvSpPr>
          <p:nvPr/>
        </p:nvSpPr>
        <p:spPr>
          <a:xfrm>
            <a:off x="1066800" y="2130209"/>
            <a:ext cx="7772400" cy="147002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660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KUN BẢO VỆ MÔI TRƯỜNG  MV DANCE  OOPS CREW (mp3cut.net)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848600" y="5791200"/>
            <a:ext cx="609600" cy="609600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2133600" y="1745488"/>
            <a:ext cx="632460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vi-VN" sz="4400" b="1">
                <a:solidFill>
                  <a:srgbClr val="FF0000"/>
                </a:solidFill>
                <a:latin typeface="+mj-lt"/>
              </a:rPr>
              <a:t>Trò chơi: Về đúng bến</a:t>
            </a:r>
          </a:p>
        </p:txBody>
      </p:sp>
      <p:sp>
        <p:nvSpPr>
          <p:cNvPr id="5" name="Rectangle 4"/>
          <p:cNvSpPr/>
          <p:nvPr/>
        </p:nvSpPr>
        <p:spPr>
          <a:xfrm>
            <a:off x="2133600" y="2674442"/>
            <a:ext cx="60198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Tx/>
              <a:buChar char="-"/>
            </a:pPr>
            <a:r>
              <a:rPr lang="vi-VN" sz="2400" b="1">
                <a:latin typeface="+mj-lt"/>
              </a:rPr>
              <a:t>Cách chơi:Cô phát cho mỗi trẻ 1 PTGT, Cho trẻ vừa đi vừa hát , khi có hiệu lệnh « về đúng bến» thì trên tay trẻ cầm PTGT nào thì chạy nhanh về bến đó.</a:t>
            </a:r>
          </a:p>
          <a:p>
            <a:r>
              <a:rPr lang="vi-VN" sz="2400" b="1">
                <a:latin typeface="+mj-lt"/>
              </a:rPr>
              <a:t>+ Luật chơi: bạn nào về bến sai sẽ bị nhảy lò cò.</a:t>
            </a:r>
          </a:p>
        </p:txBody>
      </p:sp>
      <p:pic>
        <p:nvPicPr>
          <p:cNvPr id="6" name="2.mp4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67400" y="4881564"/>
            <a:ext cx="1659466" cy="933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8716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35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" y="-104775"/>
            <a:ext cx="9144000" cy="701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914775" y="2754094"/>
            <a:ext cx="35147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vi-VN" sz="3600" b="1">
                <a:solidFill>
                  <a:srgbClr val="C00000"/>
                </a:solidFill>
                <a:latin typeface="+mj-lt"/>
              </a:rPr>
              <a:t>KẾT THÚC</a:t>
            </a:r>
          </a:p>
        </p:txBody>
      </p:sp>
      <p:pic>
        <p:nvPicPr>
          <p:cNvPr id="3" name="5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553200" y="5110932"/>
            <a:ext cx="1752600" cy="985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9047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77358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2180</TotalTime>
  <Words>292</Words>
  <Application>Microsoft Office PowerPoint</Application>
  <PresentationFormat>On-screen Show (4:3)</PresentationFormat>
  <Paragraphs>121</Paragraphs>
  <Slides>25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Arial</vt:lpstr>
      <vt:lpstr>Arial Black</vt:lpstr>
      <vt:lpstr>Calibri</vt:lpstr>
      <vt:lpstr>Times New Roman</vt:lpstr>
      <vt:lpstr>Office Theme</vt:lpstr>
      <vt:lpstr>Essential</vt:lpstr>
      <vt:lpstr>Default Design</vt:lpstr>
      <vt:lpstr>1_Default Design</vt:lpstr>
      <vt:lpstr>PowerPoint Presentation</vt:lpstr>
      <vt:lpstr>PowerPoint Presentation</vt:lpstr>
      <vt:lpstr>                         1. Xe đạp</vt:lpstr>
      <vt:lpstr>                   Khung xe </vt:lpstr>
      <vt:lpstr>  Yên xe</vt:lpstr>
      <vt:lpstr>                   Bàn đạp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                                                    ĐẦU XE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  - KHÁC NHAU.</vt:lpstr>
      <vt:lpstr>                    - KHÁC NHAU.</vt:lpstr>
      <vt:lpstr>                    - GIỐNG NHAU</vt:lpstr>
      <vt:lpstr>                    - GIỐNG NHAU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KHÁM PHÁ XÃ HỘI</dc:title>
  <dc:creator>USER</dc:creator>
  <cp:lastModifiedBy>Admin</cp:lastModifiedBy>
  <cp:revision>99</cp:revision>
  <dcterms:created xsi:type="dcterms:W3CDTF">2022-12-02T05:32:36Z</dcterms:created>
  <dcterms:modified xsi:type="dcterms:W3CDTF">2026-05-04T01:29:52Z</dcterms:modified>
</cp:coreProperties>
</file>