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71" r:id="rId3"/>
    <p:sldId id="264" r:id="rId4"/>
    <p:sldId id="265" r:id="rId5"/>
    <p:sldId id="266" r:id="rId6"/>
    <p:sldId id="257" r:id="rId7"/>
    <p:sldId id="258" r:id="rId8"/>
    <p:sldId id="267" r:id="rId9"/>
    <p:sldId id="269" r:id="rId10"/>
    <p:sldId id="268" r:id="rId11"/>
    <p:sldId id="260" r:id="rId12"/>
    <p:sldId id="261" r:id="rId13"/>
    <p:sldId id="262" r:id="rId14"/>
    <p:sldId id="270" r:id="rId15"/>
    <p:sldId id="263" r:id="rId16"/>
  </p:sldIdLst>
  <p:sldSz cx="18288000" cy="10287000"/>
  <p:notesSz cx="6858000" cy="9144000"/>
  <p:embeddedFontLst>
    <p:embeddedFont>
      <p:font typeface="Bogart" panose="020B0604020202020204" charset="0"/>
      <p:regular r:id="rId18"/>
    </p:embeddedFont>
    <p:embeddedFont>
      <p:font typeface="Bogart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137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97ED4-1738-4BAF-AB32-BED72EEB5048}" type="datetimeFigureOut">
              <a:rPr lang="en-US" smtClean="0"/>
              <a:t>4/5/2026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E2442-1387-4D0A-9A78-224A3033789A}" type="slidenum">
              <a:rPr lang="en-US" smtClean="0"/>
              <a:t>‹#›</a:t>
            </a:fld>
            <a:endParaRPr lang="en-US"/>
          </a:p>
        </p:txBody>
      </p:sp>
    </p:spTree>
    <p:extLst>
      <p:ext uri="{BB962C8B-B14F-4D97-AF65-F5344CB8AC3E}">
        <p14:creationId xmlns:p14="http://schemas.microsoft.com/office/powerpoint/2010/main" val="401145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E2442-1387-4D0A-9A78-224A3033789A}" type="slidenum">
              <a:rPr lang="en-US" smtClean="0"/>
              <a:t>7</a:t>
            </a:fld>
            <a:endParaRPr lang="en-US"/>
          </a:p>
        </p:txBody>
      </p:sp>
    </p:spTree>
    <p:extLst>
      <p:ext uri="{BB962C8B-B14F-4D97-AF65-F5344CB8AC3E}">
        <p14:creationId xmlns:p14="http://schemas.microsoft.com/office/powerpoint/2010/main" val="3471392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sv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p:cNvGrpSpPr/>
        <p:nvPr/>
      </p:nvGrpSpPr>
      <p:grpSpPr>
        <a:xfrm>
          <a:off x="0" y="0"/>
          <a:ext cx="0" cy="0"/>
          <a:chOff x="0" y="0"/>
          <a:chExt cx="0" cy="0"/>
        </a:xfrm>
      </p:grpSpPr>
      <p:sp>
        <p:nvSpPr>
          <p:cNvPr id="2" name="Freeform 2"/>
          <p:cNvSpPr/>
          <p:nvPr/>
        </p:nvSpPr>
        <p:spPr>
          <a:xfrm>
            <a:off x="152400" y="-4483234"/>
            <a:ext cx="19253467" cy="19253467"/>
          </a:xfrm>
          <a:custGeom>
            <a:avLst/>
            <a:gdLst/>
            <a:ahLst/>
            <a:cxnLst/>
            <a:rect l="l" t="t" r="r" b="b"/>
            <a:pathLst>
              <a:path w="19253467" h="19253467">
                <a:moveTo>
                  <a:pt x="0" y="0"/>
                </a:moveTo>
                <a:lnTo>
                  <a:pt x="19253468" y="0"/>
                </a:lnTo>
                <a:lnTo>
                  <a:pt x="19253468" y="19253468"/>
                </a:lnTo>
                <a:lnTo>
                  <a:pt x="0" y="19253468"/>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018554" y="1026751"/>
            <a:ext cx="517850" cy="487550"/>
          </a:xfrm>
          <a:custGeom>
            <a:avLst/>
            <a:gdLst/>
            <a:ahLst/>
            <a:cxnLst/>
            <a:rect l="l" t="t" r="r" b="b"/>
            <a:pathLst>
              <a:path w="517850" h="487550">
                <a:moveTo>
                  <a:pt x="0" y="0"/>
                </a:moveTo>
                <a:lnTo>
                  <a:pt x="517850" y="0"/>
                </a:lnTo>
                <a:lnTo>
                  <a:pt x="517850" y="487550"/>
                </a:lnTo>
                <a:lnTo>
                  <a:pt x="0" y="487550"/>
                </a:lnTo>
                <a:lnTo>
                  <a:pt x="0" y="0"/>
                </a:lnTo>
                <a:close/>
              </a:path>
            </a:pathLst>
          </a:custGeom>
          <a:blipFill>
            <a:blip r:embed="rId4"/>
            <a:stretch>
              <a:fillRect/>
            </a:stretch>
          </a:blipFill>
        </p:spPr>
      </p:sp>
      <p:grpSp>
        <p:nvGrpSpPr>
          <p:cNvPr id="4" name="Group 4"/>
          <p:cNvGrpSpPr/>
          <p:nvPr/>
        </p:nvGrpSpPr>
        <p:grpSpPr>
          <a:xfrm>
            <a:off x="3098142" y="1048221"/>
            <a:ext cx="12877824" cy="8040434"/>
            <a:chOff x="0" y="0"/>
            <a:chExt cx="6338784" cy="5052060"/>
          </a:xfrm>
        </p:grpSpPr>
        <p:sp>
          <p:nvSpPr>
            <p:cNvPr id="5" name="Freeform 5"/>
            <p:cNvSpPr/>
            <p:nvPr/>
          </p:nvSpPr>
          <p:spPr>
            <a:xfrm>
              <a:off x="35869" y="-225"/>
              <a:ext cx="6285457" cy="5052325"/>
            </a:xfrm>
            <a:custGeom>
              <a:avLst/>
              <a:gdLst/>
              <a:ahLst/>
              <a:cxnLst/>
              <a:rect l="l" t="t" r="r" b="b"/>
              <a:pathLst>
                <a:path w="6285457" h="5052325">
                  <a:moveTo>
                    <a:pt x="5313291" y="382495"/>
                  </a:moveTo>
                  <a:cubicBezTo>
                    <a:pt x="4437633" y="-21365"/>
                    <a:pt x="3624007" y="439645"/>
                    <a:pt x="2973394" y="439645"/>
                  </a:cubicBezTo>
                  <a:cubicBezTo>
                    <a:pt x="2468484" y="439645"/>
                    <a:pt x="1516368" y="-672875"/>
                    <a:pt x="379600" y="641575"/>
                  </a:cubicBezTo>
                  <a:cubicBezTo>
                    <a:pt x="-670869" y="1956025"/>
                    <a:pt x="659464" y="3193005"/>
                    <a:pt x="1933280" y="4273775"/>
                  </a:cubicBezTo>
                  <a:cubicBezTo>
                    <a:pt x="3207095" y="5354545"/>
                    <a:pt x="4938215" y="5336765"/>
                    <a:pt x="5937937" y="4052795"/>
                  </a:cubicBezTo>
                  <a:cubicBezTo>
                    <a:pt x="6575965" y="3186655"/>
                    <a:pt x="6316885" y="847315"/>
                    <a:pt x="5313291" y="382495"/>
                  </a:cubicBezTo>
                  <a:close/>
                </a:path>
              </a:pathLst>
            </a:custGeom>
            <a:blipFill>
              <a:blip r:embed="rId5"/>
              <a:stretch>
                <a:fillRect t="-307" b="-307"/>
              </a:stretch>
            </a:blipFill>
          </p:spPr>
        </p:sp>
      </p:grpSp>
      <p:sp>
        <p:nvSpPr>
          <p:cNvPr id="6" name="Freeform 6"/>
          <p:cNvSpPr/>
          <p:nvPr/>
        </p:nvSpPr>
        <p:spPr>
          <a:xfrm>
            <a:off x="13269286" y="5881830"/>
            <a:ext cx="4401534" cy="4565131"/>
          </a:xfrm>
          <a:custGeom>
            <a:avLst/>
            <a:gdLst/>
            <a:ahLst/>
            <a:cxnLst/>
            <a:rect l="l" t="t" r="r" b="b"/>
            <a:pathLst>
              <a:path w="4401534" h="4565131">
                <a:moveTo>
                  <a:pt x="0" y="0"/>
                </a:moveTo>
                <a:lnTo>
                  <a:pt x="4401534" y="0"/>
                </a:lnTo>
                <a:lnTo>
                  <a:pt x="4401534" y="4565131"/>
                </a:lnTo>
                <a:lnTo>
                  <a:pt x="0" y="4565131"/>
                </a:lnTo>
                <a:lnTo>
                  <a:pt x="0" y="0"/>
                </a:lnTo>
                <a:close/>
              </a:path>
            </a:pathLst>
          </a:custGeom>
          <a:blipFill>
            <a:blip r:embed="rId6"/>
            <a:stretch>
              <a:fillRect/>
            </a:stretch>
          </a:blipFill>
        </p:spPr>
      </p:sp>
      <p:sp>
        <p:nvSpPr>
          <p:cNvPr id="7" name="Freeform 7"/>
          <p:cNvSpPr/>
          <p:nvPr/>
        </p:nvSpPr>
        <p:spPr>
          <a:xfrm>
            <a:off x="1161695" y="8739997"/>
            <a:ext cx="2429465" cy="1002154"/>
          </a:xfrm>
          <a:custGeom>
            <a:avLst/>
            <a:gdLst/>
            <a:ahLst/>
            <a:cxnLst/>
            <a:rect l="l" t="t" r="r" b="b"/>
            <a:pathLst>
              <a:path w="2429465" h="1002154">
                <a:moveTo>
                  <a:pt x="0" y="0"/>
                </a:moveTo>
                <a:lnTo>
                  <a:pt x="2429465" y="0"/>
                </a:lnTo>
                <a:lnTo>
                  <a:pt x="2429465" y="1002155"/>
                </a:lnTo>
                <a:lnTo>
                  <a:pt x="0" y="1002155"/>
                </a:lnTo>
                <a:lnTo>
                  <a:pt x="0" y="0"/>
                </a:lnTo>
                <a:close/>
              </a:path>
            </a:pathLst>
          </a:custGeom>
          <a:blipFill>
            <a:blip r:embed="rId7"/>
            <a:stretch>
              <a:fillRect/>
            </a:stretch>
          </a:blipFill>
        </p:spPr>
      </p:sp>
      <p:sp>
        <p:nvSpPr>
          <p:cNvPr id="8" name="Freeform 8"/>
          <p:cNvSpPr/>
          <p:nvPr/>
        </p:nvSpPr>
        <p:spPr>
          <a:xfrm rot="-7854747">
            <a:off x="8850946" y="7164886"/>
            <a:ext cx="1913240" cy="1669302"/>
          </a:xfrm>
          <a:custGeom>
            <a:avLst/>
            <a:gdLst/>
            <a:ahLst/>
            <a:cxnLst/>
            <a:rect l="l" t="t" r="r" b="b"/>
            <a:pathLst>
              <a:path w="1913240" h="1669302">
                <a:moveTo>
                  <a:pt x="0" y="0"/>
                </a:moveTo>
                <a:lnTo>
                  <a:pt x="1913240" y="0"/>
                </a:lnTo>
                <a:lnTo>
                  <a:pt x="1913240" y="1669302"/>
                </a:lnTo>
                <a:lnTo>
                  <a:pt x="0" y="1669302"/>
                </a:lnTo>
                <a:lnTo>
                  <a:pt x="0" y="0"/>
                </a:lnTo>
                <a:close/>
              </a:path>
            </a:pathLst>
          </a:custGeom>
          <a:blipFill>
            <a:blip r:embed="rId8"/>
            <a:stretch>
              <a:fillRect/>
            </a:stretch>
          </a:blipFill>
        </p:spPr>
      </p:sp>
      <p:sp>
        <p:nvSpPr>
          <p:cNvPr id="9" name="Freeform 9"/>
          <p:cNvSpPr/>
          <p:nvPr/>
        </p:nvSpPr>
        <p:spPr>
          <a:xfrm>
            <a:off x="7901045" y="1927203"/>
            <a:ext cx="661189" cy="1092874"/>
          </a:xfrm>
          <a:custGeom>
            <a:avLst/>
            <a:gdLst/>
            <a:ahLst/>
            <a:cxnLst/>
            <a:rect l="l" t="t" r="r" b="b"/>
            <a:pathLst>
              <a:path w="661189" h="1092874">
                <a:moveTo>
                  <a:pt x="0" y="0"/>
                </a:moveTo>
                <a:lnTo>
                  <a:pt x="661189" y="0"/>
                </a:lnTo>
                <a:lnTo>
                  <a:pt x="661189" y="1092875"/>
                </a:lnTo>
                <a:lnTo>
                  <a:pt x="0" y="1092875"/>
                </a:lnTo>
                <a:lnTo>
                  <a:pt x="0" y="0"/>
                </a:lnTo>
                <a:close/>
              </a:path>
            </a:pathLst>
          </a:custGeom>
          <a:blipFill>
            <a:blip r:embed="rId9"/>
            <a:stretch>
              <a:fillRect/>
            </a:stretch>
          </a:blipFill>
        </p:spPr>
      </p:sp>
      <p:sp>
        <p:nvSpPr>
          <p:cNvPr id="10" name="Freeform 10"/>
          <p:cNvSpPr/>
          <p:nvPr/>
        </p:nvSpPr>
        <p:spPr>
          <a:xfrm rot="1317759">
            <a:off x="5217797" y="8023224"/>
            <a:ext cx="2797822" cy="1892027"/>
          </a:xfrm>
          <a:custGeom>
            <a:avLst/>
            <a:gdLst/>
            <a:ahLst/>
            <a:cxnLst/>
            <a:rect l="l" t="t" r="r" b="b"/>
            <a:pathLst>
              <a:path w="2797822" h="1892027">
                <a:moveTo>
                  <a:pt x="0" y="0"/>
                </a:moveTo>
                <a:lnTo>
                  <a:pt x="2797823" y="0"/>
                </a:lnTo>
                <a:lnTo>
                  <a:pt x="2797823" y="1892027"/>
                </a:lnTo>
                <a:lnTo>
                  <a:pt x="0" y="1892027"/>
                </a:lnTo>
                <a:lnTo>
                  <a:pt x="0" y="0"/>
                </a:lnTo>
                <a:close/>
              </a:path>
            </a:pathLst>
          </a:custGeom>
          <a:blipFill>
            <a:blip r:embed="rId10"/>
            <a:stretch>
              <a:fillRect/>
            </a:stretch>
          </a:blipFill>
        </p:spPr>
      </p:sp>
      <p:sp>
        <p:nvSpPr>
          <p:cNvPr id="11" name="Freeform 11"/>
          <p:cNvSpPr/>
          <p:nvPr/>
        </p:nvSpPr>
        <p:spPr>
          <a:xfrm>
            <a:off x="1515622" y="3724471"/>
            <a:ext cx="1760954" cy="1898603"/>
          </a:xfrm>
          <a:custGeom>
            <a:avLst/>
            <a:gdLst/>
            <a:ahLst/>
            <a:cxnLst/>
            <a:rect l="l" t="t" r="r" b="b"/>
            <a:pathLst>
              <a:path w="1760954" h="1898603">
                <a:moveTo>
                  <a:pt x="0" y="0"/>
                </a:moveTo>
                <a:lnTo>
                  <a:pt x="1760955" y="0"/>
                </a:lnTo>
                <a:lnTo>
                  <a:pt x="1760955" y="1898603"/>
                </a:lnTo>
                <a:lnTo>
                  <a:pt x="0" y="1898603"/>
                </a:lnTo>
                <a:lnTo>
                  <a:pt x="0" y="0"/>
                </a:lnTo>
                <a:close/>
              </a:path>
            </a:pathLst>
          </a:custGeom>
          <a:blipFill>
            <a:blip r:embed="rId11"/>
            <a:stretch>
              <a:fillRect/>
            </a:stretch>
          </a:blipFill>
        </p:spPr>
      </p:sp>
      <p:sp>
        <p:nvSpPr>
          <p:cNvPr id="14" name="TextBox 14"/>
          <p:cNvSpPr txBox="1"/>
          <p:nvPr/>
        </p:nvSpPr>
        <p:spPr>
          <a:xfrm>
            <a:off x="1555283" y="1228649"/>
            <a:ext cx="1849283" cy="244430"/>
          </a:xfrm>
          <a:prstGeom prst="rect">
            <a:avLst/>
          </a:prstGeom>
        </p:spPr>
        <p:txBody>
          <a:bodyPr lIns="0" tIns="0" rIns="0" bIns="0" rtlCol="0" anchor="t">
            <a:spAutoFit/>
          </a:bodyPr>
          <a:lstStyle/>
          <a:p>
            <a:pPr marL="0" lvl="0" indent="0" algn="r">
              <a:lnSpc>
                <a:spcPts val="1898"/>
              </a:lnSpc>
            </a:pPr>
            <a:r>
              <a:rPr lang="en-US" sz="1998" spc="-189">
                <a:solidFill>
                  <a:srgbClr val="065FC5"/>
                </a:solidFill>
                <a:latin typeface="Bogart"/>
                <a:ea typeface="Bogart"/>
                <a:cs typeface="Bogart"/>
                <a:sym typeface="Bogart"/>
              </a:rPr>
              <a:t>Mô hình 5E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ADAF0-D7F3-B711-680E-2F3859F133A1}"/>
              </a:ext>
            </a:extLst>
          </p:cNvPr>
          <p:cNvPicPr>
            <a:picLocks noChangeAspect="1"/>
          </p:cNvPicPr>
          <p:nvPr/>
        </p:nvPicPr>
        <p:blipFill>
          <a:blip r:embed="rId2"/>
          <a:stretch>
            <a:fillRect/>
          </a:stretch>
        </p:blipFill>
        <p:spPr>
          <a:xfrm>
            <a:off x="43069" y="76200"/>
            <a:ext cx="18258183" cy="10210800"/>
          </a:xfrm>
          <a:prstGeom prst="rect">
            <a:avLst/>
          </a:prstGeom>
        </p:spPr>
      </p:pic>
    </p:spTree>
    <p:extLst>
      <p:ext uri="{BB962C8B-B14F-4D97-AF65-F5344CB8AC3E}">
        <p14:creationId xmlns:p14="http://schemas.microsoft.com/office/powerpoint/2010/main" val="3308138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p:cNvGrpSpPr/>
        <p:nvPr/>
      </p:nvGrpSpPr>
      <p:grpSpPr>
        <a:xfrm>
          <a:off x="0" y="0"/>
          <a:ext cx="0" cy="0"/>
          <a:chOff x="0" y="0"/>
          <a:chExt cx="0" cy="0"/>
        </a:xfrm>
      </p:grpSpPr>
      <p:sp>
        <p:nvSpPr>
          <p:cNvPr id="2" name="Freeform 2"/>
          <p:cNvSpPr/>
          <p:nvPr/>
        </p:nvSpPr>
        <p:spPr>
          <a:xfrm>
            <a:off x="-11213766" y="3288582"/>
            <a:ext cx="28381037" cy="19263629"/>
          </a:xfrm>
          <a:custGeom>
            <a:avLst/>
            <a:gdLst/>
            <a:ahLst/>
            <a:cxnLst/>
            <a:rect l="l" t="t" r="r" b="b"/>
            <a:pathLst>
              <a:path w="28381037" h="19263629">
                <a:moveTo>
                  <a:pt x="0" y="0"/>
                </a:moveTo>
                <a:lnTo>
                  <a:pt x="28381037" y="0"/>
                </a:lnTo>
                <a:lnTo>
                  <a:pt x="28381037" y="19263629"/>
                </a:lnTo>
                <a:lnTo>
                  <a:pt x="0" y="19263629"/>
                </a:lnTo>
                <a:lnTo>
                  <a:pt x="0" y="0"/>
                </a:lnTo>
                <a:close/>
              </a:path>
            </a:pathLst>
          </a:custGeom>
          <a:blipFill>
            <a:blip r:embed="rId2">
              <a:alphaModFix amt="3000"/>
            </a:blip>
            <a:stretch>
              <a:fillRect/>
            </a:stretch>
          </a:blipFill>
        </p:spPr>
      </p:sp>
      <p:sp>
        <p:nvSpPr>
          <p:cNvPr id="3" name="Freeform 3"/>
          <p:cNvSpPr/>
          <p:nvPr/>
        </p:nvSpPr>
        <p:spPr>
          <a:xfrm>
            <a:off x="1010739" y="1018878"/>
            <a:ext cx="536307" cy="506512"/>
          </a:xfrm>
          <a:custGeom>
            <a:avLst/>
            <a:gdLst/>
            <a:ahLst/>
            <a:cxnLst/>
            <a:rect l="l" t="t" r="r" b="b"/>
            <a:pathLst>
              <a:path w="536307" h="506512">
                <a:moveTo>
                  <a:pt x="0" y="0"/>
                </a:moveTo>
                <a:lnTo>
                  <a:pt x="536307" y="0"/>
                </a:lnTo>
                <a:lnTo>
                  <a:pt x="536307" y="506511"/>
                </a:lnTo>
                <a:lnTo>
                  <a:pt x="0" y="506511"/>
                </a:lnTo>
                <a:lnTo>
                  <a:pt x="0" y="0"/>
                </a:lnTo>
                <a:close/>
              </a:path>
            </a:pathLst>
          </a:custGeom>
          <a:blipFill>
            <a:blip r:embed="rId3"/>
            <a:stretch>
              <a:fillRect/>
            </a:stretch>
          </a:blipFill>
        </p:spPr>
      </p:sp>
      <p:grpSp>
        <p:nvGrpSpPr>
          <p:cNvPr id="4" name="Group 4"/>
          <p:cNvGrpSpPr/>
          <p:nvPr/>
        </p:nvGrpSpPr>
        <p:grpSpPr>
          <a:xfrm>
            <a:off x="816727" y="6488007"/>
            <a:ext cx="2383477" cy="244109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2D5"/>
            </a:solidFill>
          </p:spPr>
        </p:sp>
        <p:sp>
          <p:nvSpPr>
            <p:cNvPr id="6" name="TextBox 6"/>
            <p:cNvSpPr txBox="1"/>
            <p:nvPr/>
          </p:nvSpPr>
          <p:spPr>
            <a:xfrm>
              <a:off x="76200" y="66675"/>
              <a:ext cx="660400" cy="669925"/>
            </a:xfrm>
            <a:prstGeom prst="rect">
              <a:avLst/>
            </a:prstGeom>
          </p:spPr>
          <p:txBody>
            <a:bodyPr lIns="50800" tIns="50800" rIns="50800" bIns="50800" rtlCol="0" anchor="ctr"/>
            <a:lstStyle/>
            <a:p>
              <a:pPr marL="0" lvl="0" indent="0" algn="ctr">
                <a:lnSpc>
                  <a:spcPts val="1874"/>
                </a:lnSpc>
              </a:pPr>
              <a:endParaRPr/>
            </a:p>
          </p:txBody>
        </p:sp>
      </p:grpSp>
      <p:grpSp>
        <p:nvGrpSpPr>
          <p:cNvPr id="7" name="Group 7"/>
          <p:cNvGrpSpPr/>
          <p:nvPr/>
        </p:nvGrpSpPr>
        <p:grpSpPr>
          <a:xfrm>
            <a:off x="3551719" y="6409007"/>
            <a:ext cx="2240843" cy="244109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2D5"/>
            </a:solidFill>
          </p:spPr>
        </p:sp>
        <p:sp>
          <p:nvSpPr>
            <p:cNvPr id="9" name="TextBox 9"/>
            <p:cNvSpPr txBox="1"/>
            <p:nvPr/>
          </p:nvSpPr>
          <p:spPr>
            <a:xfrm>
              <a:off x="76200" y="66675"/>
              <a:ext cx="660400" cy="669925"/>
            </a:xfrm>
            <a:prstGeom prst="rect">
              <a:avLst/>
            </a:prstGeom>
          </p:spPr>
          <p:txBody>
            <a:bodyPr lIns="50800" tIns="50800" rIns="50800" bIns="50800" rtlCol="0" anchor="ctr"/>
            <a:lstStyle/>
            <a:p>
              <a:pPr marL="0" lvl="0" indent="0" algn="ctr">
                <a:lnSpc>
                  <a:spcPts val="1874"/>
                </a:lnSpc>
              </a:pPr>
              <a:endParaRPr/>
            </a:p>
          </p:txBody>
        </p:sp>
      </p:grpSp>
      <p:grpSp>
        <p:nvGrpSpPr>
          <p:cNvPr id="10" name="Group 10"/>
          <p:cNvGrpSpPr/>
          <p:nvPr/>
        </p:nvGrpSpPr>
        <p:grpSpPr>
          <a:xfrm>
            <a:off x="6025029" y="6409006"/>
            <a:ext cx="2440287" cy="244109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2D5"/>
            </a:solidFill>
          </p:spPr>
        </p:sp>
        <p:sp>
          <p:nvSpPr>
            <p:cNvPr id="12" name="TextBox 12"/>
            <p:cNvSpPr txBox="1"/>
            <p:nvPr/>
          </p:nvSpPr>
          <p:spPr>
            <a:xfrm>
              <a:off x="76200" y="66675"/>
              <a:ext cx="660400" cy="669925"/>
            </a:xfrm>
            <a:prstGeom prst="rect">
              <a:avLst/>
            </a:prstGeom>
          </p:spPr>
          <p:txBody>
            <a:bodyPr lIns="50800" tIns="50800" rIns="50800" bIns="50800" rtlCol="0" anchor="ctr"/>
            <a:lstStyle/>
            <a:p>
              <a:pPr marL="0" lvl="0" indent="0" algn="ctr">
                <a:lnSpc>
                  <a:spcPts val="1874"/>
                </a:lnSpc>
              </a:pPr>
              <a:endParaRPr/>
            </a:p>
          </p:txBody>
        </p:sp>
      </p:grpSp>
      <p:grpSp>
        <p:nvGrpSpPr>
          <p:cNvPr id="13" name="Group 13"/>
          <p:cNvGrpSpPr/>
          <p:nvPr/>
        </p:nvGrpSpPr>
        <p:grpSpPr>
          <a:xfrm>
            <a:off x="9581836" y="2170354"/>
            <a:ext cx="7677464" cy="7087946"/>
            <a:chOff x="0" y="0"/>
            <a:chExt cx="6878142" cy="6350000"/>
          </a:xfrm>
        </p:grpSpPr>
        <p:sp>
          <p:nvSpPr>
            <p:cNvPr id="14" name="Freeform 14"/>
            <p:cNvSpPr/>
            <p:nvPr/>
          </p:nvSpPr>
          <p:spPr>
            <a:xfrm>
              <a:off x="458" y="-18"/>
              <a:ext cx="6877568" cy="6350002"/>
            </a:xfrm>
            <a:custGeom>
              <a:avLst/>
              <a:gdLst/>
              <a:ahLst/>
              <a:cxnLst/>
              <a:rect l="l" t="t" r="r" b="b"/>
              <a:pathLst>
                <a:path w="6877568" h="6350002">
                  <a:moveTo>
                    <a:pt x="3776597" y="1125390"/>
                  </a:moveTo>
                  <a:cubicBezTo>
                    <a:pt x="3725432" y="1069396"/>
                    <a:pt x="3674268" y="1013402"/>
                    <a:pt x="3623117" y="957395"/>
                  </a:cubicBezTo>
                  <a:cubicBezTo>
                    <a:pt x="3428714" y="744606"/>
                    <a:pt x="3232662" y="530345"/>
                    <a:pt x="2994695" y="354259"/>
                  </a:cubicBezTo>
                  <a:cubicBezTo>
                    <a:pt x="2756728" y="178174"/>
                    <a:pt x="2471229" y="40683"/>
                    <a:pt x="2161204" y="7765"/>
                  </a:cubicBezTo>
                  <a:cubicBezTo>
                    <a:pt x="1867754" y="-23388"/>
                    <a:pt x="1567446" y="41471"/>
                    <a:pt x="1306020" y="161625"/>
                  </a:cubicBezTo>
                  <a:cubicBezTo>
                    <a:pt x="1044593" y="281780"/>
                    <a:pt x="819450" y="454996"/>
                    <a:pt x="621122" y="645826"/>
                  </a:cubicBezTo>
                  <a:cubicBezTo>
                    <a:pt x="305058" y="949927"/>
                    <a:pt x="44433" y="1319815"/>
                    <a:pt x="4356" y="1728412"/>
                  </a:cubicBezTo>
                  <a:cubicBezTo>
                    <a:pt x="-8116" y="1867235"/>
                    <a:pt x="3933" y="2010987"/>
                    <a:pt x="70169" y="2137834"/>
                  </a:cubicBezTo>
                  <a:cubicBezTo>
                    <a:pt x="210212" y="2406008"/>
                    <a:pt x="548234" y="2543371"/>
                    <a:pt x="859556" y="2658839"/>
                  </a:cubicBezTo>
                  <a:cubicBezTo>
                    <a:pt x="447859" y="3036118"/>
                    <a:pt x="200044" y="3644829"/>
                    <a:pt x="207032" y="4165148"/>
                  </a:cubicBezTo>
                  <a:cubicBezTo>
                    <a:pt x="214020" y="4685467"/>
                    <a:pt x="462287" y="5200363"/>
                    <a:pt x="884008" y="5569146"/>
                  </a:cubicBezTo>
                  <a:cubicBezTo>
                    <a:pt x="1085749" y="5745574"/>
                    <a:pt x="1322973" y="5887992"/>
                    <a:pt x="1564237" y="6021634"/>
                  </a:cubicBezTo>
                  <a:cubicBezTo>
                    <a:pt x="1745072" y="6121799"/>
                    <a:pt x="1931072" y="6218484"/>
                    <a:pt x="2134856" y="6276320"/>
                  </a:cubicBezTo>
                  <a:cubicBezTo>
                    <a:pt x="2413586" y="6355428"/>
                    <a:pt x="2713135" y="6358362"/>
                    <a:pt x="3005695" y="6342055"/>
                  </a:cubicBezTo>
                  <a:cubicBezTo>
                    <a:pt x="4077488" y="6282352"/>
                    <a:pt x="5179788" y="5938919"/>
                    <a:pt x="5851775" y="5209634"/>
                  </a:cubicBezTo>
                  <a:cubicBezTo>
                    <a:pt x="6072235" y="4970366"/>
                    <a:pt x="6239735" y="4697723"/>
                    <a:pt x="6392427" y="4421294"/>
                  </a:cubicBezTo>
                  <a:cubicBezTo>
                    <a:pt x="6645436" y="3963231"/>
                    <a:pt x="6864758" y="3476592"/>
                    <a:pt x="6877129" y="2968453"/>
                  </a:cubicBezTo>
                  <a:cubicBezTo>
                    <a:pt x="6884809" y="2609792"/>
                    <a:pt x="6790717" y="2254814"/>
                    <a:pt x="6663497" y="1913603"/>
                  </a:cubicBezTo>
                  <a:cubicBezTo>
                    <a:pt x="6555274" y="1623345"/>
                    <a:pt x="6417871" y="1332045"/>
                    <a:pt x="6175337" y="1111700"/>
                  </a:cubicBezTo>
                  <a:cubicBezTo>
                    <a:pt x="5979694" y="933963"/>
                    <a:pt x="5725985" y="812386"/>
                    <a:pt x="5464704" y="718228"/>
                  </a:cubicBezTo>
                  <a:cubicBezTo>
                    <a:pt x="5166730" y="610850"/>
                    <a:pt x="4842496" y="534904"/>
                    <a:pt x="4523266" y="574718"/>
                  </a:cubicBezTo>
                  <a:cubicBezTo>
                    <a:pt x="4204037" y="614558"/>
                    <a:pt x="3877235" y="858690"/>
                    <a:pt x="3776597" y="1125390"/>
                  </a:cubicBezTo>
                  <a:close/>
                </a:path>
              </a:pathLst>
            </a:custGeom>
            <a:blipFill>
              <a:blip r:embed="rId4"/>
              <a:stretch>
                <a:fillRect t="-4154" b="-4154"/>
              </a:stretch>
            </a:blipFill>
          </p:spPr>
        </p:sp>
      </p:grpSp>
      <p:sp>
        <p:nvSpPr>
          <p:cNvPr id="15" name="Freeform 15"/>
          <p:cNvSpPr/>
          <p:nvPr/>
        </p:nvSpPr>
        <p:spPr>
          <a:xfrm>
            <a:off x="8894354" y="5994270"/>
            <a:ext cx="1496044" cy="2314961"/>
          </a:xfrm>
          <a:custGeom>
            <a:avLst/>
            <a:gdLst/>
            <a:ahLst/>
            <a:cxnLst/>
            <a:rect l="l" t="t" r="r" b="b"/>
            <a:pathLst>
              <a:path w="1496044" h="2314961">
                <a:moveTo>
                  <a:pt x="0" y="0"/>
                </a:moveTo>
                <a:lnTo>
                  <a:pt x="1496044" y="0"/>
                </a:lnTo>
                <a:lnTo>
                  <a:pt x="1496044" y="2314961"/>
                </a:lnTo>
                <a:lnTo>
                  <a:pt x="0" y="2314961"/>
                </a:lnTo>
                <a:lnTo>
                  <a:pt x="0" y="0"/>
                </a:lnTo>
                <a:close/>
              </a:path>
            </a:pathLst>
          </a:custGeom>
          <a:blipFill>
            <a:blip r:embed="rId5"/>
            <a:stretch>
              <a:fillRect/>
            </a:stretch>
          </a:blipFill>
        </p:spPr>
      </p:sp>
      <p:sp>
        <p:nvSpPr>
          <p:cNvPr id="16" name="Freeform 16"/>
          <p:cNvSpPr/>
          <p:nvPr/>
        </p:nvSpPr>
        <p:spPr>
          <a:xfrm>
            <a:off x="8016415" y="1508147"/>
            <a:ext cx="1592541" cy="1774419"/>
          </a:xfrm>
          <a:custGeom>
            <a:avLst/>
            <a:gdLst/>
            <a:ahLst/>
            <a:cxnLst/>
            <a:rect l="l" t="t" r="r" b="b"/>
            <a:pathLst>
              <a:path w="1592541" h="1774419">
                <a:moveTo>
                  <a:pt x="0" y="0"/>
                </a:moveTo>
                <a:lnTo>
                  <a:pt x="1592541" y="0"/>
                </a:lnTo>
                <a:lnTo>
                  <a:pt x="1592541" y="1774419"/>
                </a:lnTo>
                <a:lnTo>
                  <a:pt x="0" y="1774419"/>
                </a:lnTo>
                <a:lnTo>
                  <a:pt x="0" y="0"/>
                </a:lnTo>
                <a:close/>
              </a:path>
            </a:pathLst>
          </a:custGeom>
          <a:blipFill>
            <a:blip r:embed="rId6"/>
            <a:stretch>
              <a:fillRect/>
            </a:stretch>
          </a:blipFill>
        </p:spPr>
      </p:sp>
      <p:sp>
        <p:nvSpPr>
          <p:cNvPr id="17" name="Freeform 17"/>
          <p:cNvSpPr/>
          <p:nvPr/>
        </p:nvSpPr>
        <p:spPr>
          <a:xfrm>
            <a:off x="16727917" y="2362096"/>
            <a:ext cx="697936" cy="1049527"/>
          </a:xfrm>
          <a:custGeom>
            <a:avLst/>
            <a:gdLst/>
            <a:ahLst/>
            <a:cxnLst/>
            <a:rect l="l" t="t" r="r" b="b"/>
            <a:pathLst>
              <a:path w="697936" h="1049527">
                <a:moveTo>
                  <a:pt x="0" y="0"/>
                </a:moveTo>
                <a:lnTo>
                  <a:pt x="697936" y="0"/>
                </a:lnTo>
                <a:lnTo>
                  <a:pt x="697936" y="1049528"/>
                </a:lnTo>
                <a:lnTo>
                  <a:pt x="0" y="1049528"/>
                </a:lnTo>
                <a:lnTo>
                  <a:pt x="0" y="0"/>
                </a:lnTo>
                <a:close/>
              </a:path>
            </a:pathLst>
          </a:custGeom>
          <a:blipFill>
            <a:blip r:embed="rId7"/>
            <a:stretch>
              <a:fillRect/>
            </a:stretch>
          </a:blipFill>
        </p:spPr>
      </p:sp>
      <p:sp>
        <p:nvSpPr>
          <p:cNvPr id="18" name="TextBox 18"/>
          <p:cNvSpPr txBox="1"/>
          <p:nvPr/>
        </p:nvSpPr>
        <p:spPr>
          <a:xfrm>
            <a:off x="1028700" y="3366021"/>
            <a:ext cx="7695571" cy="786735"/>
          </a:xfrm>
          <a:prstGeom prst="rect">
            <a:avLst/>
          </a:prstGeom>
        </p:spPr>
        <p:txBody>
          <a:bodyPr lIns="0" tIns="0" rIns="0" bIns="0" rtlCol="0" anchor="t">
            <a:spAutoFit/>
          </a:bodyPr>
          <a:lstStyle/>
          <a:p>
            <a:pPr marL="0" lvl="0" indent="0" algn="l">
              <a:lnSpc>
                <a:spcPts val="5788"/>
              </a:lnSpc>
            </a:pPr>
            <a:r>
              <a:rPr lang="en-US" sz="6361" b="1">
                <a:solidFill>
                  <a:srgbClr val="065FC5"/>
                </a:solidFill>
                <a:latin typeface="Bogart Bold"/>
                <a:ea typeface="Bogart Bold"/>
                <a:cs typeface="Bogart Bold"/>
                <a:sym typeface="Bogart Bold"/>
              </a:rPr>
              <a:t>Chăm Sóc Cá Vàng</a:t>
            </a:r>
          </a:p>
        </p:txBody>
      </p:sp>
      <p:sp>
        <p:nvSpPr>
          <p:cNvPr id="19" name="TextBox 19"/>
          <p:cNvSpPr txBox="1"/>
          <p:nvPr/>
        </p:nvSpPr>
        <p:spPr>
          <a:xfrm>
            <a:off x="1028700" y="4394087"/>
            <a:ext cx="7185012" cy="1134453"/>
          </a:xfrm>
          <a:prstGeom prst="rect">
            <a:avLst/>
          </a:prstGeom>
        </p:spPr>
        <p:txBody>
          <a:bodyPr lIns="0" tIns="0" rIns="0" bIns="0" rtlCol="0" anchor="t">
            <a:spAutoFit/>
          </a:bodyPr>
          <a:lstStyle/>
          <a:p>
            <a:pPr marL="0" lvl="0" indent="0" algn="just">
              <a:lnSpc>
                <a:spcPts val="2276"/>
              </a:lnSpc>
            </a:pPr>
            <a:r>
              <a:rPr lang="en-US" sz="1778">
                <a:solidFill>
                  <a:srgbClr val="3774DD"/>
                </a:solidFill>
                <a:latin typeface="Bogart"/>
                <a:ea typeface="Bogart"/>
                <a:cs typeface="Bogart"/>
                <a:sym typeface="Bogart"/>
              </a:rPr>
              <a:t>Cá vàng là người bạn nhỏ đáng yêu cần được chăm sóc mỗi ngày! Các bạn nhỏ hãy cùng học cách yêu thương và chăm sóc bạn cá vàng của mình nhé. Khi chúng ta chăm sóc cá vàng đúng cách, bạn cá sẽ khỏe mạnh, vui vẻ và bơi lội tung tăng trong bể nước trong xanh!</a:t>
            </a:r>
          </a:p>
        </p:txBody>
      </p:sp>
      <p:sp>
        <p:nvSpPr>
          <p:cNvPr id="20" name="TextBox 20"/>
          <p:cNvSpPr txBox="1"/>
          <p:nvPr/>
        </p:nvSpPr>
        <p:spPr>
          <a:xfrm>
            <a:off x="1555283" y="1219124"/>
            <a:ext cx="1849283" cy="218400"/>
          </a:xfrm>
          <a:prstGeom prst="rect">
            <a:avLst/>
          </a:prstGeom>
        </p:spPr>
        <p:txBody>
          <a:bodyPr lIns="0" tIns="0" rIns="0" bIns="0" rtlCol="0" anchor="t">
            <a:spAutoFit/>
          </a:bodyPr>
          <a:lstStyle/>
          <a:p>
            <a:pPr marL="0" lvl="0" indent="0" algn="r">
              <a:lnSpc>
                <a:spcPts val="1689"/>
              </a:lnSpc>
            </a:pPr>
            <a:r>
              <a:rPr lang="en-US" sz="1778" spc="-168">
                <a:solidFill>
                  <a:srgbClr val="3774DD"/>
                </a:solidFill>
                <a:latin typeface="Bogart"/>
                <a:ea typeface="Bogart"/>
                <a:cs typeface="Bogart"/>
                <a:sym typeface="Bogart"/>
              </a:rPr>
              <a:t>Khám Phá Cá Vàng</a:t>
            </a:r>
          </a:p>
        </p:txBody>
      </p:sp>
      <p:sp>
        <p:nvSpPr>
          <p:cNvPr id="21" name="TextBox 21"/>
          <p:cNvSpPr txBox="1"/>
          <p:nvPr/>
        </p:nvSpPr>
        <p:spPr>
          <a:xfrm>
            <a:off x="12319860" y="1303262"/>
            <a:ext cx="847412" cy="213826"/>
          </a:xfrm>
          <a:prstGeom prst="rect">
            <a:avLst/>
          </a:prstGeom>
        </p:spPr>
        <p:txBody>
          <a:bodyPr lIns="0" tIns="0" rIns="0" bIns="0" rtlCol="0" anchor="t">
            <a:spAutoFit/>
          </a:bodyPr>
          <a:lstStyle/>
          <a:p>
            <a:pPr marL="0" lvl="0" indent="0" algn="ctr">
              <a:lnSpc>
                <a:spcPts val="1667"/>
              </a:lnSpc>
              <a:spcBef>
                <a:spcPct val="0"/>
              </a:spcBef>
            </a:pPr>
            <a:r>
              <a:rPr lang="en-US" sz="1292" u="none" strike="noStrike" spc="-71">
                <a:solidFill>
                  <a:srgbClr val="065FC5"/>
                </a:solidFill>
                <a:latin typeface="Bogart"/>
                <a:ea typeface="Bogart"/>
                <a:cs typeface="Bogart"/>
                <a:sym typeface="Bogart"/>
              </a:rPr>
              <a:t>MỞ ĐẦU</a:t>
            </a:r>
          </a:p>
        </p:txBody>
      </p:sp>
      <p:sp>
        <p:nvSpPr>
          <p:cNvPr id="22" name="TextBox 22"/>
          <p:cNvSpPr txBox="1"/>
          <p:nvPr/>
        </p:nvSpPr>
        <p:spPr>
          <a:xfrm>
            <a:off x="13424041" y="1303262"/>
            <a:ext cx="847412" cy="213826"/>
          </a:xfrm>
          <a:prstGeom prst="rect">
            <a:avLst/>
          </a:prstGeom>
        </p:spPr>
        <p:txBody>
          <a:bodyPr lIns="0" tIns="0" rIns="0" bIns="0" rtlCol="0" anchor="t">
            <a:spAutoFit/>
          </a:bodyPr>
          <a:lstStyle/>
          <a:p>
            <a:pPr marL="0" lvl="0" indent="0" algn="ctr">
              <a:lnSpc>
                <a:spcPts val="1667"/>
              </a:lnSpc>
              <a:spcBef>
                <a:spcPct val="0"/>
              </a:spcBef>
            </a:pPr>
            <a:r>
              <a:rPr lang="en-US" sz="1292" u="none" strike="noStrike" spc="-71">
                <a:solidFill>
                  <a:srgbClr val="065FC5"/>
                </a:solidFill>
                <a:latin typeface="Bogart"/>
                <a:ea typeface="Bogart"/>
                <a:cs typeface="Bogart"/>
                <a:sym typeface="Bogart"/>
              </a:rPr>
              <a:t>KHÁM PHÁ</a:t>
            </a:r>
          </a:p>
        </p:txBody>
      </p:sp>
      <p:sp>
        <p:nvSpPr>
          <p:cNvPr id="23" name="TextBox 23"/>
          <p:cNvSpPr txBox="1"/>
          <p:nvPr/>
        </p:nvSpPr>
        <p:spPr>
          <a:xfrm>
            <a:off x="14528628" y="1303262"/>
            <a:ext cx="1105735" cy="213826"/>
          </a:xfrm>
          <a:prstGeom prst="rect">
            <a:avLst/>
          </a:prstGeom>
        </p:spPr>
        <p:txBody>
          <a:bodyPr lIns="0" tIns="0" rIns="0" bIns="0" rtlCol="0" anchor="t">
            <a:spAutoFit/>
          </a:bodyPr>
          <a:lstStyle/>
          <a:p>
            <a:pPr marL="0" lvl="0" indent="0" algn="ctr">
              <a:lnSpc>
                <a:spcPts val="1667"/>
              </a:lnSpc>
              <a:spcBef>
                <a:spcPct val="0"/>
              </a:spcBef>
            </a:pPr>
            <a:r>
              <a:rPr lang="en-US" sz="1292" u="none" strike="noStrike" spc="-71">
                <a:solidFill>
                  <a:srgbClr val="065FC5"/>
                </a:solidFill>
                <a:latin typeface="Bogart"/>
                <a:ea typeface="Bogart"/>
                <a:cs typeface="Bogart"/>
                <a:sym typeface="Bogart"/>
              </a:rPr>
              <a:t>GIẢI THÍCH</a:t>
            </a:r>
          </a:p>
        </p:txBody>
      </p:sp>
      <p:sp>
        <p:nvSpPr>
          <p:cNvPr id="24" name="TextBox 24"/>
          <p:cNvSpPr txBox="1"/>
          <p:nvPr/>
        </p:nvSpPr>
        <p:spPr>
          <a:xfrm>
            <a:off x="15923945" y="1303262"/>
            <a:ext cx="1335355" cy="213826"/>
          </a:xfrm>
          <a:prstGeom prst="rect">
            <a:avLst/>
          </a:prstGeom>
        </p:spPr>
        <p:txBody>
          <a:bodyPr lIns="0" tIns="0" rIns="0" bIns="0" rtlCol="0" anchor="t">
            <a:spAutoFit/>
          </a:bodyPr>
          <a:lstStyle/>
          <a:p>
            <a:pPr marL="0" lvl="0" indent="0" algn="ctr">
              <a:lnSpc>
                <a:spcPts val="1667"/>
              </a:lnSpc>
              <a:spcBef>
                <a:spcPct val="0"/>
              </a:spcBef>
            </a:pPr>
            <a:r>
              <a:rPr lang="en-US" sz="1292" u="none" strike="noStrike" spc="-71">
                <a:solidFill>
                  <a:srgbClr val="065FC5"/>
                </a:solidFill>
                <a:latin typeface="Bogart"/>
                <a:ea typeface="Bogart"/>
                <a:cs typeface="Bogart"/>
                <a:sym typeface="Bogart"/>
              </a:rPr>
              <a:t>MỞ RỘNG</a:t>
            </a:r>
          </a:p>
        </p:txBody>
      </p:sp>
      <p:sp>
        <p:nvSpPr>
          <p:cNvPr id="25" name="TextBox 25"/>
          <p:cNvSpPr txBox="1"/>
          <p:nvPr/>
        </p:nvSpPr>
        <p:spPr>
          <a:xfrm>
            <a:off x="1385741" y="6787404"/>
            <a:ext cx="1131960" cy="551622"/>
          </a:xfrm>
          <a:prstGeom prst="rect">
            <a:avLst/>
          </a:prstGeom>
        </p:spPr>
        <p:txBody>
          <a:bodyPr lIns="0" tIns="0" rIns="0" bIns="0" rtlCol="0" anchor="t">
            <a:spAutoFit/>
          </a:bodyPr>
          <a:lstStyle/>
          <a:p>
            <a:pPr marL="0" lvl="0" indent="0" algn="ctr">
              <a:lnSpc>
                <a:spcPts val="4029"/>
              </a:lnSpc>
            </a:pPr>
            <a:r>
              <a:rPr lang="en-US" sz="4428" b="1">
                <a:solidFill>
                  <a:srgbClr val="065FC5"/>
                </a:solidFill>
                <a:latin typeface="Bogart Bold"/>
                <a:ea typeface="Bogart Bold"/>
                <a:cs typeface="Bogart Bold"/>
                <a:sym typeface="Bogart Bold"/>
              </a:rPr>
              <a:t>🐟</a:t>
            </a:r>
          </a:p>
        </p:txBody>
      </p:sp>
      <p:sp>
        <p:nvSpPr>
          <p:cNvPr id="26" name="TextBox 26"/>
          <p:cNvSpPr txBox="1"/>
          <p:nvPr/>
        </p:nvSpPr>
        <p:spPr>
          <a:xfrm>
            <a:off x="671999" y="7824704"/>
            <a:ext cx="2700604" cy="530915"/>
          </a:xfrm>
          <a:prstGeom prst="rect">
            <a:avLst/>
          </a:prstGeom>
        </p:spPr>
        <p:txBody>
          <a:bodyPr wrap="square" lIns="0" tIns="0" rIns="0" bIns="0" rtlCol="0" anchor="t">
            <a:spAutoFit/>
          </a:bodyPr>
          <a:lstStyle/>
          <a:p>
            <a:pPr marL="0" lvl="0" indent="0" algn="ctr">
              <a:lnSpc>
                <a:spcPts val="1207"/>
              </a:lnSpc>
            </a:pPr>
            <a:r>
              <a:rPr lang="en-US" sz="2800">
                <a:solidFill>
                  <a:srgbClr val="065FC5"/>
                </a:solidFill>
                <a:latin typeface="Bogart"/>
                <a:ea typeface="Bogart"/>
                <a:cs typeface="Bogart"/>
                <a:sym typeface="Bogart"/>
              </a:rPr>
              <a:t>Cho Cá Ăn</a:t>
            </a:r>
          </a:p>
          <a:p>
            <a:pPr marL="0" lvl="0" indent="0" algn="ctr">
              <a:lnSpc>
                <a:spcPts val="1207"/>
              </a:lnSpc>
            </a:pPr>
            <a:endParaRPr lang="en-US" sz="2800">
              <a:solidFill>
                <a:srgbClr val="065FC5"/>
              </a:solidFill>
              <a:latin typeface="Bogart"/>
              <a:ea typeface="Bogart"/>
              <a:cs typeface="Bogart"/>
              <a:sym typeface="Bogart"/>
            </a:endParaRPr>
          </a:p>
          <a:p>
            <a:pPr marL="0" lvl="0" indent="0" algn="ctr">
              <a:lnSpc>
                <a:spcPts val="1207"/>
              </a:lnSpc>
            </a:pPr>
            <a:r>
              <a:rPr lang="en-US" sz="2800">
                <a:solidFill>
                  <a:srgbClr val="065FC5"/>
                </a:solidFill>
                <a:latin typeface="Bogart"/>
                <a:ea typeface="Bogart"/>
                <a:cs typeface="Bogart"/>
                <a:sym typeface="Bogart"/>
              </a:rPr>
              <a:t> Đúng Cách</a:t>
            </a:r>
          </a:p>
        </p:txBody>
      </p:sp>
      <p:sp>
        <p:nvSpPr>
          <p:cNvPr id="27" name="TextBox 27"/>
          <p:cNvSpPr txBox="1"/>
          <p:nvPr/>
        </p:nvSpPr>
        <p:spPr>
          <a:xfrm>
            <a:off x="4080141" y="6940833"/>
            <a:ext cx="1131960" cy="551622"/>
          </a:xfrm>
          <a:prstGeom prst="rect">
            <a:avLst/>
          </a:prstGeom>
        </p:spPr>
        <p:txBody>
          <a:bodyPr lIns="0" tIns="0" rIns="0" bIns="0" rtlCol="0" anchor="t">
            <a:spAutoFit/>
          </a:bodyPr>
          <a:lstStyle/>
          <a:p>
            <a:pPr marL="0" lvl="0" indent="0" algn="ctr">
              <a:lnSpc>
                <a:spcPts val="4029"/>
              </a:lnSpc>
            </a:pPr>
            <a:r>
              <a:rPr lang="en-US" sz="4428" b="1">
                <a:solidFill>
                  <a:srgbClr val="065FC5"/>
                </a:solidFill>
                <a:latin typeface="Bogart Bold"/>
                <a:ea typeface="Bogart Bold"/>
                <a:cs typeface="Bogart Bold"/>
                <a:sym typeface="Bogart Bold"/>
              </a:rPr>
              <a:t>💧</a:t>
            </a:r>
          </a:p>
        </p:txBody>
      </p:sp>
      <p:sp>
        <p:nvSpPr>
          <p:cNvPr id="28" name="TextBox 28"/>
          <p:cNvSpPr txBox="1"/>
          <p:nvPr/>
        </p:nvSpPr>
        <p:spPr>
          <a:xfrm>
            <a:off x="3650715" y="7946542"/>
            <a:ext cx="1989275" cy="530915"/>
          </a:xfrm>
          <a:prstGeom prst="rect">
            <a:avLst/>
          </a:prstGeom>
        </p:spPr>
        <p:txBody>
          <a:bodyPr wrap="square" lIns="0" tIns="0" rIns="0" bIns="0" rtlCol="0" anchor="t">
            <a:spAutoFit/>
          </a:bodyPr>
          <a:lstStyle/>
          <a:p>
            <a:pPr marL="0" lvl="0" indent="0" algn="ctr">
              <a:lnSpc>
                <a:spcPts val="1207"/>
              </a:lnSpc>
            </a:pPr>
            <a:r>
              <a:rPr lang="en-US" sz="2800">
                <a:solidFill>
                  <a:srgbClr val="065FC5"/>
                </a:solidFill>
                <a:latin typeface="Bogart"/>
                <a:ea typeface="Bogart"/>
                <a:cs typeface="Bogart"/>
                <a:sym typeface="Bogart"/>
              </a:rPr>
              <a:t>Thay Nước </a:t>
            </a:r>
          </a:p>
          <a:p>
            <a:pPr marL="0" lvl="0" indent="0" algn="ctr">
              <a:lnSpc>
                <a:spcPts val="1207"/>
              </a:lnSpc>
            </a:pPr>
            <a:endParaRPr lang="en-US" sz="2800">
              <a:solidFill>
                <a:srgbClr val="065FC5"/>
              </a:solidFill>
              <a:latin typeface="Bogart"/>
              <a:ea typeface="Bogart"/>
              <a:cs typeface="Bogart"/>
              <a:sym typeface="Bogart"/>
            </a:endParaRPr>
          </a:p>
          <a:p>
            <a:pPr marL="0" lvl="0" indent="0" algn="ctr">
              <a:lnSpc>
                <a:spcPts val="1207"/>
              </a:lnSpc>
            </a:pPr>
            <a:r>
              <a:rPr lang="en-US" sz="2800">
                <a:solidFill>
                  <a:srgbClr val="065FC5"/>
                </a:solidFill>
                <a:latin typeface="Bogart"/>
                <a:ea typeface="Bogart"/>
                <a:cs typeface="Bogart"/>
                <a:sym typeface="Bogart"/>
              </a:rPr>
              <a:t>Bể Cá</a:t>
            </a:r>
          </a:p>
        </p:txBody>
      </p:sp>
      <p:sp>
        <p:nvSpPr>
          <p:cNvPr id="29" name="TextBox 29"/>
          <p:cNvSpPr txBox="1"/>
          <p:nvPr/>
        </p:nvSpPr>
        <p:spPr>
          <a:xfrm>
            <a:off x="6512097" y="6895848"/>
            <a:ext cx="1131960" cy="551622"/>
          </a:xfrm>
          <a:prstGeom prst="rect">
            <a:avLst/>
          </a:prstGeom>
        </p:spPr>
        <p:txBody>
          <a:bodyPr lIns="0" tIns="0" rIns="0" bIns="0" rtlCol="0" anchor="t">
            <a:spAutoFit/>
          </a:bodyPr>
          <a:lstStyle/>
          <a:p>
            <a:pPr marL="0" lvl="0" indent="0" algn="ctr">
              <a:lnSpc>
                <a:spcPts val="4029"/>
              </a:lnSpc>
            </a:pPr>
            <a:r>
              <a:rPr lang="en-US" sz="4428" b="1">
                <a:solidFill>
                  <a:srgbClr val="065FC5"/>
                </a:solidFill>
                <a:latin typeface="Bogart Bold"/>
                <a:ea typeface="Bogart Bold"/>
                <a:cs typeface="Bogart Bold"/>
                <a:sym typeface="Bogart Bold"/>
              </a:rPr>
              <a:t>❤️</a:t>
            </a:r>
          </a:p>
        </p:txBody>
      </p:sp>
      <p:sp>
        <p:nvSpPr>
          <p:cNvPr id="30" name="TextBox 30"/>
          <p:cNvSpPr txBox="1"/>
          <p:nvPr/>
        </p:nvSpPr>
        <p:spPr>
          <a:xfrm>
            <a:off x="5985082" y="7824704"/>
            <a:ext cx="2625760" cy="530915"/>
          </a:xfrm>
          <a:prstGeom prst="rect">
            <a:avLst/>
          </a:prstGeom>
        </p:spPr>
        <p:txBody>
          <a:bodyPr wrap="square" lIns="0" tIns="0" rIns="0" bIns="0" rtlCol="0" anchor="t">
            <a:spAutoFit/>
          </a:bodyPr>
          <a:lstStyle/>
          <a:p>
            <a:pPr marL="0" lvl="0" indent="0" algn="ctr">
              <a:lnSpc>
                <a:spcPts val="1207"/>
              </a:lnSpc>
            </a:pPr>
            <a:r>
              <a:rPr lang="en-US" sz="2800">
                <a:solidFill>
                  <a:srgbClr val="065FC5"/>
                </a:solidFill>
                <a:latin typeface="Bogart"/>
                <a:ea typeface="Bogart"/>
                <a:cs typeface="Bogart"/>
                <a:sym typeface="Bogart"/>
              </a:rPr>
              <a:t>Yêu </a:t>
            </a:r>
            <a:r>
              <a:rPr lang="en-US" sz="3200">
                <a:solidFill>
                  <a:srgbClr val="065FC5"/>
                </a:solidFill>
                <a:latin typeface="Bogart"/>
                <a:ea typeface="Bogart"/>
                <a:cs typeface="Bogart"/>
                <a:sym typeface="Bogart"/>
              </a:rPr>
              <a:t>Thương</a:t>
            </a:r>
            <a:r>
              <a:rPr lang="en-US" sz="2800">
                <a:solidFill>
                  <a:srgbClr val="065FC5"/>
                </a:solidFill>
                <a:latin typeface="Bogart"/>
                <a:ea typeface="Bogart"/>
                <a:cs typeface="Bogart"/>
                <a:sym typeface="Bogart"/>
              </a:rPr>
              <a:t> </a:t>
            </a:r>
          </a:p>
          <a:p>
            <a:pPr marL="0" lvl="0" indent="0" algn="ctr">
              <a:lnSpc>
                <a:spcPts val="1207"/>
              </a:lnSpc>
            </a:pPr>
            <a:endParaRPr lang="en-US" sz="2800">
              <a:solidFill>
                <a:srgbClr val="065FC5"/>
              </a:solidFill>
              <a:latin typeface="Bogart"/>
              <a:ea typeface="Bogart"/>
              <a:cs typeface="Bogart"/>
              <a:sym typeface="Bogart"/>
            </a:endParaRPr>
          </a:p>
          <a:p>
            <a:pPr marL="0" lvl="0" indent="0" algn="ctr">
              <a:lnSpc>
                <a:spcPts val="1207"/>
              </a:lnSpc>
            </a:pPr>
            <a:r>
              <a:rPr lang="en-US" sz="2800">
                <a:solidFill>
                  <a:srgbClr val="065FC5"/>
                </a:solidFill>
                <a:latin typeface="Bogart"/>
                <a:ea typeface="Bogart"/>
                <a:cs typeface="Bogart"/>
                <a:sym typeface="Bogart"/>
              </a:rPr>
              <a:t>Bạn Cá</a:t>
            </a:r>
          </a:p>
        </p:txBody>
      </p:sp>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p:cNvGrpSpPr/>
        <p:nvPr/>
      </p:nvGrpSpPr>
      <p:grpSpPr>
        <a:xfrm>
          <a:off x="0" y="0"/>
          <a:ext cx="0" cy="0"/>
          <a:chOff x="0" y="0"/>
          <a:chExt cx="0" cy="0"/>
        </a:xfrm>
      </p:grpSpPr>
      <p:sp>
        <p:nvSpPr>
          <p:cNvPr id="20" name="Freeform 20"/>
          <p:cNvSpPr/>
          <p:nvPr/>
        </p:nvSpPr>
        <p:spPr>
          <a:xfrm>
            <a:off x="16591622" y="2025835"/>
            <a:ext cx="1641143" cy="2032376"/>
          </a:xfrm>
          <a:custGeom>
            <a:avLst/>
            <a:gdLst/>
            <a:ahLst/>
            <a:cxnLst/>
            <a:rect l="l" t="t" r="r" b="b"/>
            <a:pathLst>
              <a:path w="1641143" h="2032376">
                <a:moveTo>
                  <a:pt x="0" y="0"/>
                </a:moveTo>
                <a:lnTo>
                  <a:pt x="1641143" y="0"/>
                </a:lnTo>
                <a:lnTo>
                  <a:pt x="1641143" y="2032376"/>
                </a:lnTo>
                <a:lnTo>
                  <a:pt x="0" y="2032376"/>
                </a:lnTo>
                <a:lnTo>
                  <a:pt x="0" y="0"/>
                </a:lnTo>
                <a:close/>
              </a:path>
            </a:pathLst>
          </a:custGeom>
          <a:blipFill>
            <a:blip r:embed="rId2"/>
            <a:stretch>
              <a:fillRect/>
            </a:stretch>
          </a:blipFill>
        </p:spPr>
      </p:sp>
      <p:sp>
        <p:nvSpPr>
          <p:cNvPr id="3" name="Freeform 3"/>
          <p:cNvSpPr/>
          <p:nvPr/>
        </p:nvSpPr>
        <p:spPr>
          <a:xfrm>
            <a:off x="1004036" y="1045567"/>
            <a:ext cx="558360" cy="455747"/>
          </a:xfrm>
          <a:custGeom>
            <a:avLst/>
            <a:gdLst/>
            <a:ahLst/>
            <a:cxnLst/>
            <a:rect l="l" t="t" r="r" b="b"/>
            <a:pathLst>
              <a:path w="558360" h="455747">
                <a:moveTo>
                  <a:pt x="0" y="0"/>
                </a:moveTo>
                <a:lnTo>
                  <a:pt x="558359" y="0"/>
                </a:lnTo>
                <a:lnTo>
                  <a:pt x="558359" y="455747"/>
                </a:lnTo>
                <a:lnTo>
                  <a:pt x="0" y="455747"/>
                </a:lnTo>
                <a:lnTo>
                  <a:pt x="0" y="0"/>
                </a:lnTo>
                <a:close/>
              </a:path>
            </a:pathLst>
          </a:custGeom>
          <a:blipFill>
            <a:blip r:embed="rId3"/>
            <a:stretch>
              <a:fillRect/>
            </a:stretch>
          </a:blipFill>
        </p:spPr>
      </p:sp>
      <p:sp>
        <p:nvSpPr>
          <p:cNvPr id="19" name="Freeform 19"/>
          <p:cNvSpPr/>
          <p:nvPr/>
        </p:nvSpPr>
        <p:spPr>
          <a:xfrm>
            <a:off x="4083617" y="881825"/>
            <a:ext cx="1144010" cy="1144010"/>
          </a:xfrm>
          <a:custGeom>
            <a:avLst/>
            <a:gdLst/>
            <a:ahLst/>
            <a:cxnLst/>
            <a:rect l="l" t="t" r="r" b="b"/>
            <a:pathLst>
              <a:path w="1144010" h="1144010">
                <a:moveTo>
                  <a:pt x="0" y="0"/>
                </a:moveTo>
                <a:lnTo>
                  <a:pt x="1144010" y="0"/>
                </a:lnTo>
                <a:lnTo>
                  <a:pt x="1144010" y="1144010"/>
                </a:lnTo>
                <a:lnTo>
                  <a:pt x="0" y="1144010"/>
                </a:lnTo>
                <a:lnTo>
                  <a:pt x="0" y="0"/>
                </a:lnTo>
                <a:close/>
              </a:path>
            </a:pathLst>
          </a:custGeom>
          <a:blipFill>
            <a:blip r:embed="rId4"/>
            <a:stretch>
              <a:fillRect/>
            </a:stretch>
          </a:blipFill>
        </p:spPr>
      </p:sp>
      <p:sp>
        <p:nvSpPr>
          <p:cNvPr id="21" name="Freeform 21"/>
          <p:cNvSpPr/>
          <p:nvPr/>
        </p:nvSpPr>
        <p:spPr>
          <a:xfrm>
            <a:off x="1601355" y="2264613"/>
            <a:ext cx="805248" cy="1054334"/>
          </a:xfrm>
          <a:custGeom>
            <a:avLst/>
            <a:gdLst/>
            <a:ahLst/>
            <a:cxnLst/>
            <a:rect l="l" t="t" r="r" b="b"/>
            <a:pathLst>
              <a:path w="805248" h="1054334">
                <a:moveTo>
                  <a:pt x="0" y="0"/>
                </a:moveTo>
                <a:lnTo>
                  <a:pt x="805248" y="0"/>
                </a:lnTo>
                <a:lnTo>
                  <a:pt x="805248" y="1054334"/>
                </a:lnTo>
                <a:lnTo>
                  <a:pt x="0" y="1054334"/>
                </a:lnTo>
                <a:lnTo>
                  <a:pt x="0" y="0"/>
                </a:lnTo>
                <a:close/>
              </a:path>
            </a:pathLst>
          </a:custGeom>
          <a:blipFill>
            <a:blip r:embed="rId5"/>
            <a:stretch>
              <a:fillRect/>
            </a:stretch>
          </a:blipFill>
        </p:spPr>
      </p:sp>
      <p:sp>
        <p:nvSpPr>
          <p:cNvPr id="23" name="TextBox 23"/>
          <p:cNvSpPr txBox="1"/>
          <p:nvPr/>
        </p:nvSpPr>
        <p:spPr>
          <a:xfrm>
            <a:off x="4829383" y="2227040"/>
            <a:ext cx="8629235" cy="962997"/>
          </a:xfrm>
          <a:prstGeom prst="rect">
            <a:avLst/>
          </a:prstGeom>
        </p:spPr>
        <p:txBody>
          <a:bodyPr lIns="0" tIns="0" rIns="0" bIns="0" rtlCol="0" anchor="t">
            <a:spAutoFit/>
          </a:bodyPr>
          <a:lstStyle/>
          <a:p>
            <a:pPr marL="0" lvl="0" indent="0" algn="ctr">
              <a:lnSpc>
                <a:spcPts val="7084"/>
              </a:lnSpc>
            </a:pPr>
            <a:r>
              <a:rPr lang="en-US" sz="7784" b="1">
                <a:solidFill>
                  <a:srgbClr val="3774DD"/>
                </a:solidFill>
                <a:latin typeface="Bogart Bold"/>
                <a:ea typeface="Bogart Bold"/>
                <a:cs typeface="Bogart Bold"/>
                <a:sym typeface="Bogart Bold"/>
              </a:rPr>
              <a:t>Các Loại Cá Vàng</a:t>
            </a:r>
          </a:p>
        </p:txBody>
      </p:sp>
      <p:sp>
        <p:nvSpPr>
          <p:cNvPr id="24" name="TextBox 24"/>
          <p:cNvSpPr txBox="1"/>
          <p:nvPr/>
        </p:nvSpPr>
        <p:spPr>
          <a:xfrm>
            <a:off x="1555283" y="1228649"/>
            <a:ext cx="1849283" cy="244098"/>
          </a:xfrm>
          <a:prstGeom prst="rect">
            <a:avLst/>
          </a:prstGeom>
        </p:spPr>
        <p:txBody>
          <a:bodyPr lIns="0" tIns="0" rIns="0" bIns="0" rtlCol="0" anchor="t">
            <a:spAutoFit/>
          </a:bodyPr>
          <a:lstStyle/>
          <a:p>
            <a:pPr marL="0" lvl="0" indent="0" algn="r">
              <a:lnSpc>
                <a:spcPts val="1888"/>
              </a:lnSpc>
            </a:pPr>
            <a:r>
              <a:rPr lang="en-US" sz="1988" spc="-188">
                <a:solidFill>
                  <a:srgbClr val="3774DD"/>
                </a:solidFill>
                <a:latin typeface="Bogart"/>
                <a:ea typeface="Bogart"/>
                <a:cs typeface="Bogart"/>
                <a:sym typeface="Bogart"/>
              </a:rPr>
              <a:t>Khám Phá Cá Vàng</a:t>
            </a:r>
          </a:p>
        </p:txBody>
      </p:sp>
      <p:sp>
        <p:nvSpPr>
          <p:cNvPr id="25" name="TextBox 25"/>
          <p:cNvSpPr txBox="1"/>
          <p:nvPr/>
        </p:nvSpPr>
        <p:spPr>
          <a:xfrm>
            <a:off x="12319860" y="1312787"/>
            <a:ext cx="847412" cy="395337"/>
          </a:xfrm>
          <a:prstGeom prst="rect">
            <a:avLst/>
          </a:prstGeom>
        </p:spPr>
        <p:txBody>
          <a:bodyPr lIns="0" tIns="0" rIns="0" bIns="0" rtlCol="0" anchor="t">
            <a:spAutoFit/>
          </a:bodyPr>
          <a:lstStyle/>
          <a:p>
            <a:pPr marL="0" lvl="0" indent="0" algn="ctr">
              <a:lnSpc>
                <a:spcPts val="1606"/>
              </a:lnSpc>
              <a:spcBef>
                <a:spcPct val="0"/>
              </a:spcBef>
            </a:pPr>
            <a:r>
              <a:rPr lang="en-US" sz="1245" u="none" strike="noStrike" spc="-68">
                <a:solidFill>
                  <a:srgbClr val="3774DD"/>
                </a:solidFill>
                <a:latin typeface="Bogart"/>
                <a:ea typeface="Bogart"/>
                <a:cs typeface="Bogart"/>
                <a:sym typeface="Bogart"/>
              </a:rPr>
              <a:t>TRANG CHỦ</a:t>
            </a:r>
          </a:p>
        </p:txBody>
      </p:sp>
      <p:sp>
        <p:nvSpPr>
          <p:cNvPr id="26" name="TextBox 26"/>
          <p:cNvSpPr txBox="1"/>
          <p:nvPr/>
        </p:nvSpPr>
        <p:spPr>
          <a:xfrm>
            <a:off x="13424041" y="1312787"/>
            <a:ext cx="847412" cy="195312"/>
          </a:xfrm>
          <a:prstGeom prst="rect">
            <a:avLst/>
          </a:prstGeom>
        </p:spPr>
        <p:txBody>
          <a:bodyPr lIns="0" tIns="0" rIns="0" bIns="0" rtlCol="0" anchor="t">
            <a:spAutoFit/>
          </a:bodyPr>
          <a:lstStyle/>
          <a:p>
            <a:pPr marL="0" lvl="0" indent="0" algn="ctr">
              <a:lnSpc>
                <a:spcPts val="1606"/>
              </a:lnSpc>
              <a:spcBef>
                <a:spcPct val="0"/>
              </a:spcBef>
            </a:pPr>
            <a:r>
              <a:rPr lang="en-US" sz="1245" u="none" strike="noStrike" spc="-68">
                <a:solidFill>
                  <a:srgbClr val="3774DD"/>
                </a:solidFill>
                <a:latin typeface="Bogart"/>
                <a:ea typeface="Bogart"/>
                <a:cs typeface="Bogart"/>
                <a:sym typeface="Bogart"/>
              </a:rPr>
              <a:t>BÀI HỌC</a:t>
            </a:r>
          </a:p>
        </p:txBody>
      </p:sp>
      <p:sp>
        <p:nvSpPr>
          <p:cNvPr id="27" name="TextBox 27"/>
          <p:cNvSpPr txBox="1"/>
          <p:nvPr/>
        </p:nvSpPr>
        <p:spPr>
          <a:xfrm>
            <a:off x="14528628" y="1312787"/>
            <a:ext cx="1105735" cy="195312"/>
          </a:xfrm>
          <a:prstGeom prst="rect">
            <a:avLst/>
          </a:prstGeom>
        </p:spPr>
        <p:txBody>
          <a:bodyPr lIns="0" tIns="0" rIns="0" bIns="0" rtlCol="0" anchor="t">
            <a:spAutoFit/>
          </a:bodyPr>
          <a:lstStyle/>
          <a:p>
            <a:pPr marL="0" lvl="0" indent="0" algn="ctr">
              <a:lnSpc>
                <a:spcPts val="1606"/>
              </a:lnSpc>
              <a:spcBef>
                <a:spcPct val="0"/>
              </a:spcBef>
            </a:pPr>
            <a:r>
              <a:rPr lang="en-US" sz="1245" u="none" strike="noStrike" spc="-68">
                <a:solidFill>
                  <a:srgbClr val="3774DD"/>
                </a:solidFill>
                <a:latin typeface="Bogart"/>
                <a:ea typeface="Bogart"/>
                <a:cs typeface="Bogart"/>
                <a:sym typeface="Bogart"/>
              </a:rPr>
              <a:t>VỀ CHÚNG TÔI</a:t>
            </a:r>
          </a:p>
        </p:txBody>
      </p:sp>
      <p:sp>
        <p:nvSpPr>
          <p:cNvPr id="28" name="TextBox 28"/>
          <p:cNvSpPr txBox="1"/>
          <p:nvPr/>
        </p:nvSpPr>
        <p:spPr>
          <a:xfrm>
            <a:off x="15923945" y="1312787"/>
            <a:ext cx="1335355" cy="195312"/>
          </a:xfrm>
          <a:prstGeom prst="rect">
            <a:avLst/>
          </a:prstGeom>
        </p:spPr>
        <p:txBody>
          <a:bodyPr lIns="0" tIns="0" rIns="0" bIns="0" rtlCol="0" anchor="t">
            <a:spAutoFit/>
          </a:bodyPr>
          <a:lstStyle/>
          <a:p>
            <a:pPr marL="0" lvl="0" indent="0" algn="ctr">
              <a:lnSpc>
                <a:spcPts val="1606"/>
              </a:lnSpc>
              <a:spcBef>
                <a:spcPct val="0"/>
              </a:spcBef>
            </a:pPr>
            <a:r>
              <a:rPr lang="en-US" sz="1245" u="none" strike="noStrike" spc="-68">
                <a:solidFill>
                  <a:srgbClr val="3774DD"/>
                </a:solidFill>
                <a:latin typeface="Bogart"/>
                <a:ea typeface="Bogart"/>
                <a:cs typeface="Bogart"/>
                <a:sym typeface="Bogart"/>
              </a:rPr>
              <a:t>LIÊN HỆ</a:t>
            </a:r>
          </a:p>
        </p:txBody>
      </p:sp>
      <p:grpSp>
        <p:nvGrpSpPr>
          <p:cNvPr id="37" name="Group 36">
            <a:extLst>
              <a:ext uri="{FF2B5EF4-FFF2-40B4-BE49-F238E27FC236}">
                <a16:creationId xmlns:a16="http://schemas.microsoft.com/office/drawing/2014/main" id="{F6608850-9AE8-1D2B-0A99-F4BD759916B5}"/>
              </a:ext>
            </a:extLst>
          </p:cNvPr>
          <p:cNvGrpSpPr/>
          <p:nvPr/>
        </p:nvGrpSpPr>
        <p:grpSpPr>
          <a:xfrm>
            <a:off x="1028700" y="3700195"/>
            <a:ext cx="5227676" cy="5558105"/>
            <a:chOff x="1028700" y="3700195"/>
            <a:chExt cx="5227676" cy="5558105"/>
          </a:xfrm>
        </p:grpSpPr>
        <p:grpSp>
          <p:nvGrpSpPr>
            <p:cNvPr id="4" name="Group 4"/>
            <p:cNvGrpSpPr/>
            <p:nvPr/>
          </p:nvGrpSpPr>
          <p:grpSpPr>
            <a:xfrm>
              <a:off x="1028700" y="3700195"/>
              <a:ext cx="5227676" cy="5558105"/>
              <a:chOff x="0" y="0"/>
              <a:chExt cx="1376837" cy="1463863"/>
            </a:xfrm>
          </p:grpSpPr>
          <p:sp>
            <p:nvSpPr>
              <p:cNvPr id="5" name="Freeform 5"/>
              <p:cNvSpPr/>
              <p:nvPr/>
            </p:nvSpPr>
            <p:spPr>
              <a:xfrm>
                <a:off x="0" y="0"/>
                <a:ext cx="1376837" cy="1463863"/>
              </a:xfrm>
              <a:custGeom>
                <a:avLst/>
                <a:gdLst/>
                <a:ahLst/>
                <a:cxnLst/>
                <a:rect l="l" t="t" r="r" b="b"/>
                <a:pathLst>
                  <a:path w="1376837" h="1463863">
                    <a:moveTo>
                      <a:pt x="14809" y="0"/>
                    </a:moveTo>
                    <a:lnTo>
                      <a:pt x="1362027" y="0"/>
                    </a:lnTo>
                    <a:cubicBezTo>
                      <a:pt x="1365955" y="0"/>
                      <a:pt x="1369722" y="1560"/>
                      <a:pt x="1372499" y="4338"/>
                    </a:cubicBezTo>
                    <a:cubicBezTo>
                      <a:pt x="1375276" y="7115"/>
                      <a:pt x="1376837" y="10882"/>
                      <a:pt x="1376837" y="14809"/>
                    </a:cubicBezTo>
                    <a:lnTo>
                      <a:pt x="1376837" y="1449054"/>
                    </a:lnTo>
                    <a:cubicBezTo>
                      <a:pt x="1376837" y="1452981"/>
                      <a:pt x="1375276" y="1456748"/>
                      <a:pt x="1372499" y="1459525"/>
                    </a:cubicBezTo>
                    <a:cubicBezTo>
                      <a:pt x="1369722" y="1462303"/>
                      <a:pt x="1365955" y="1463863"/>
                      <a:pt x="1362027" y="1463863"/>
                    </a:cubicBezTo>
                    <a:lnTo>
                      <a:pt x="14809" y="1463863"/>
                    </a:lnTo>
                    <a:cubicBezTo>
                      <a:pt x="10882" y="1463863"/>
                      <a:pt x="7115" y="1462303"/>
                      <a:pt x="4338" y="1459525"/>
                    </a:cubicBezTo>
                    <a:cubicBezTo>
                      <a:pt x="1560" y="1456748"/>
                      <a:pt x="0" y="1452981"/>
                      <a:pt x="0" y="1449054"/>
                    </a:cubicBezTo>
                    <a:lnTo>
                      <a:pt x="0" y="14809"/>
                    </a:lnTo>
                    <a:cubicBezTo>
                      <a:pt x="0" y="10882"/>
                      <a:pt x="1560" y="7115"/>
                      <a:pt x="4338" y="4338"/>
                    </a:cubicBezTo>
                    <a:cubicBezTo>
                      <a:pt x="7115" y="1560"/>
                      <a:pt x="10882" y="0"/>
                      <a:pt x="14809" y="0"/>
                    </a:cubicBezTo>
                    <a:close/>
                  </a:path>
                </a:pathLst>
              </a:custGeom>
              <a:solidFill>
                <a:srgbClr val="F792D5"/>
              </a:solidFill>
            </p:spPr>
          </p:sp>
          <p:sp>
            <p:nvSpPr>
              <p:cNvPr id="6" name="TextBox 6"/>
              <p:cNvSpPr txBox="1"/>
              <p:nvPr/>
            </p:nvSpPr>
            <p:spPr>
              <a:xfrm>
                <a:off x="0" y="-9525"/>
                <a:ext cx="1376837" cy="1473388"/>
              </a:xfrm>
              <a:prstGeom prst="rect">
                <a:avLst/>
              </a:prstGeom>
            </p:spPr>
            <p:txBody>
              <a:bodyPr lIns="50800" tIns="50800" rIns="50800" bIns="50800" rtlCol="0" anchor="ctr"/>
              <a:lstStyle/>
              <a:p>
                <a:pPr marL="0" lvl="0" indent="0" algn="ctr">
                  <a:lnSpc>
                    <a:spcPts val="1874"/>
                  </a:lnSpc>
                </a:pPr>
                <a:endParaRPr/>
              </a:p>
            </p:txBody>
          </p:sp>
        </p:grpSp>
        <p:grpSp>
          <p:nvGrpSpPr>
            <p:cNvPr id="13" name="Group 13"/>
            <p:cNvGrpSpPr/>
            <p:nvPr/>
          </p:nvGrpSpPr>
          <p:grpSpPr>
            <a:xfrm>
              <a:off x="1283792" y="3917562"/>
              <a:ext cx="4821712" cy="3506274"/>
              <a:chOff x="0" y="0"/>
              <a:chExt cx="996045" cy="724308"/>
            </a:xfrm>
          </p:grpSpPr>
          <p:sp>
            <p:nvSpPr>
              <p:cNvPr id="14" name="Freeform 14"/>
              <p:cNvSpPr/>
              <p:nvPr/>
            </p:nvSpPr>
            <p:spPr>
              <a:xfrm>
                <a:off x="0" y="0"/>
                <a:ext cx="996045" cy="724308"/>
              </a:xfrm>
              <a:custGeom>
                <a:avLst/>
                <a:gdLst/>
                <a:ahLst/>
                <a:cxnLst/>
                <a:rect l="l" t="t" r="r" b="b"/>
                <a:pathLst>
                  <a:path w="996045" h="724308">
                    <a:moveTo>
                      <a:pt x="12845" y="0"/>
                    </a:moveTo>
                    <a:lnTo>
                      <a:pt x="983200" y="0"/>
                    </a:lnTo>
                    <a:cubicBezTo>
                      <a:pt x="986607" y="0"/>
                      <a:pt x="989874" y="1353"/>
                      <a:pt x="992283" y="3762"/>
                    </a:cubicBezTo>
                    <a:cubicBezTo>
                      <a:pt x="994692" y="6171"/>
                      <a:pt x="996045" y="9438"/>
                      <a:pt x="996045" y="12845"/>
                    </a:cubicBezTo>
                    <a:lnTo>
                      <a:pt x="996045" y="711463"/>
                    </a:lnTo>
                    <a:cubicBezTo>
                      <a:pt x="996045" y="718557"/>
                      <a:pt x="990294" y="724308"/>
                      <a:pt x="983200" y="724308"/>
                    </a:cubicBezTo>
                    <a:lnTo>
                      <a:pt x="12845" y="724308"/>
                    </a:lnTo>
                    <a:cubicBezTo>
                      <a:pt x="5751" y="724308"/>
                      <a:pt x="0" y="718557"/>
                      <a:pt x="0" y="711463"/>
                    </a:cubicBezTo>
                    <a:lnTo>
                      <a:pt x="0" y="12845"/>
                    </a:lnTo>
                    <a:cubicBezTo>
                      <a:pt x="0" y="5751"/>
                      <a:pt x="5751" y="0"/>
                      <a:pt x="12845" y="0"/>
                    </a:cubicBezTo>
                    <a:close/>
                  </a:path>
                </a:pathLst>
              </a:custGeom>
              <a:blipFill>
                <a:blip r:embed="rId6"/>
                <a:stretch>
                  <a:fillRect t="-1310" b="-1310"/>
                </a:stretch>
              </a:blipFill>
            </p:spPr>
          </p:sp>
        </p:grpSp>
        <p:sp>
          <p:nvSpPr>
            <p:cNvPr id="22" name="TextBox 22"/>
            <p:cNvSpPr txBox="1"/>
            <p:nvPr/>
          </p:nvSpPr>
          <p:spPr>
            <a:xfrm>
              <a:off x="1291992" y="7947710"/>
              <a:ext cx="4813513" cy="568833"/>
            </a:xfrm>
            <a:prstGeom prst="rect">
              <a:avLst/>
            </a:prstGeom>
          </p:spPr>
          <p:txBody>
            <a:bodyPr lIns="0" tIns="0" rIns="0" bIns="0" rtlCol="0" anchor="t">
              <a:spAutoFit/>
            </a:bodyPr>
            <a:lstStyle/>
            <a:p>
              <a:pPr marL="0" lvl="0" indent="0" algn="just">
                <a:lnSpc>
                  <a:spcPts val="1536"/>
                </a:lnSpc>
              </a:pPr>
              <a:r>
                <a:rPr lang="en-US" sz="1200">
                  <a:solidFill>
                    <a:srgbClr val="065FC5"/>
                  </a:solidFill>
                  <a:latin typeface="Bogart"/>
                  <a:ea typeface="Bogart"/>
                  <a:cs typeface="Bogart"/>
                  <a:sym typeface="Bogart"/>
                </a:rPr>
                <a:t>Cá vàng đuôi quạt có chiếc đuôi xòe ra như cái quạt rất đẹp! Đuôi của chúng dài và mềm mại, bơi lượn trong nước trông thật duyên dáng.</a:t>
              </a:r>
            </a:p>
          </p:txBody>
        </p:sp>
        <p:sp>
          <p:nvSpPr>
            <p:cNvPr id="29" name="TextBox 29"/>
            <p:cNvSpPr txBox="1"/>
            <p:nvPr/>
          </p:nvSpPr>
          <p:spPr>
            <a:xfrm>
              <a:off x="1248713" y="7535076"/>
              <a:ext cx="4891871" cy="301514"/>
            </a:xfrm>
            <a:prstGeom prst="rect">
              <a:avLst/>
            </a:prstGeom>
          </p:spPr>
          <p:txBody>
            <a:bodyPr lIns="0" tIns="0" rIns="0" bIns="0" rtlCol="0" anchor="t">
              <a:spAutoFit/>
            </a:bodyPr>
            <a:lstStyle/>
            <a:p>
              <a:pPr marL="0" lvl="0" indent="0" algn="ctr">
                <a:lnSpc>
                  <a:spcPts val="2538"/>
                </a:lnSpc>
              </a:pPr>
              <a:r>
                <a:rPr lang="en-US" sz="1982" b="1">
                  <a:solidFill>
                    <a:srgbClr val="065FC5"/>
                  </a:solidFill>
                  <a:latin typeface="Bogart Bold"/>
                  <a:ea typeface="Bogart Bold"/>
                  <a:cs typeface="Bogart Bold"/>
                  <a:sym typeface="Bogart Bold"/>
                </a:rPr>
                <a:t>Cá Vàng Đuôi Quạt</a:t>
              </a:r>
            </a:p>
          </p:txBody>
        </p:sp>
      </p:grpSp>
      <p:grpSp>
        <p:nvGrpSpPr>
          <p:cNvPr id="46" name="Group 45">
            <a:extLst>
              <a:ext uri="{FF2B5EF4-FFF2-40B4-BE49-F238E27FC236}">
                <a16:creationId xmlns:a16="http://schemas.microsoft.com/office/drawing/2014/main" id="{4F87193D-0AD5-3E5E-0D6B-8F68D7F1FB63}"/>
              </a:ext>
            </a:extLst>
          </p:cNvPr>
          <p:cNvGrpSpPr/>
          <p:nvPr/>
        </p:nvGrpSpPr>
        <p:grpSpPr>
          <a:xfrm>
            <a:off x="6530162" y="3700195"/>
            <a:ext cx="5227676" cy="5558105"/>
            <a:chOff x="6530162" y="3700195"/>
            <a:chExt cx="5227676" cy="5558105"/>
          </a:xfrm>
        </p:grpSpPr>
        <p:grpSp>
          <p:nvGrpSpPr>
            <p:cNvPr id="7" name="Group 7"/>
            <p:cNvGrpSpPr/>
            <p:nvPr/>
          </p:nvGrpSpPr>
          <p:grpSpPr>
            <a:xfrm>
              <a:off x="6530162" y="3700195"/>
              <a:ext cx="5227676" cy="5558105"/>
              <a:chOff x="0" y="0"/>
              <a:chExt cx="1376837" cy="1463863"/>
            </a:xfrm>
          </p:grpSpPr>
          <p:sp>
            <p:nvSpPr>
              <p:cNvPr id="8" name="Freeform 8"/>
              <p:cNvSpPr/>
              <p:nvPr/>
            </p:nvSpPr>
            <p:spPr>
              <a:xfrm>
                <a:off x="0" y="0"/>
                <a:ext cx="1376837" cy="1463863"/>
              </a:xfrm>
              <a:custGeom>
                <a:avLst/>
                <a:gdLst/>
                <a:ahLst/>
                <a:cxnLst/>
                <a:rect l="l" t="t" r="r" b="b"/>
                <a:pathLst>
                  <a:path w="1376837" h="1463863">
                    <a:moveTo>
                      <a:pt x="14809" y="0"/>
                    </a:moveTo>
                    <a:lnTo>
                      <a:pt x="1362027" y="0"/>
                    </a:lnTo>
                    <a:cubicBezTo>
                      <a:pt x="1365955" y="0"/>
                      <a:pt x="1369722" y="1560"/>
                      <a:pt x="1372499" y="4338"/>
                    </a:cubicBezTo>
                    <a:cubicBezTo>
                      <a:pt x="1375276" y="7115"/>
                      <a:pt x="1376837" y="10882"/>
                      <a:pt x="1376837" y="14809"/>
                    </a:cubicBezTo>
                    <a:lnTo>
                      <a:pt x="1376837" y="1449054"/>
                    </a:lnTo>
                    <a:cubicBezTo>
                      <a:pt x="1376837" y="1452981"/>
                      <a:pt x="1375276" y="1456748"/>
                      <a:pt x="1372499" y="1459525"/>
                    </a:cubicBezTo>
                    <a:cubicBezTo>
                      <a:pt x="1369722" y="1462303"/>
                      <a:pt x="1365955" y="1463863"/>
                      <a:pt x="1362027" y="1463863"/>
                    </a:cubicBezTo>
                    <a:lnTo>
                      <a:pt x="14809" y="1463863"/>
                    </a:lnTo>
                    <a:cubicBezTo>
                      <a:pt x="10882" y="1463863"/>
                      <a:pt x="7115" y="1462303"/>
                      <a:pt x="4338" y="1459525"/>
                    </a:cubicBezTo>
                    <a:cubicBezTo>
                      <a:pt x="1560" y="1456748"/>
                      <a:pt x="0" y="1452981"/>
                      <a:pt x="0" y="1449054"/>
                    </a:cubicBezTo>
                    <a:lnTo>
                      <a:pt x="0" y="14809"/>
                    </a:lnTo>
                    <a:cubicBezTo>
                      <a:pt x="0" y="10882"/>
                      <a:pt x="1560" y="7115"/>
                      <a:pt x="4338" y="4338"/>
                    </a:cubicBezTo>
                    <a:cubicBezTo>
                      <a:pt x="7115" y="1560"/>
                      <a:pt x="10882" y="0"/>
                      <a:pt x="14809" y="0"/>
                    </a:cubicBezTo>
                    <a:close/>
                  </a:path>
                </a:pathLst>
              </a:custGeom>
              <a:solidFill>
                <a:srgbClr val="F792D5"/>
              </a:solidFill>
            </p:spPr>
          </p:sp>
          <p:sp>
            <p:nvSpPr>
              <p:cNvPr id="9" name="TextBox 9"/>
              <p:cNvSpPr txBox="1"/>
              <p:nvPr/>
            </p:nvSpPr>
            <p:spPr>
              <a:xfrm>
                <a:off x="0" y="-9525"/>
                <a:ext cx="1376837" cy="1473388"/>
              </a:xfrm>
              <a:prstGeom prst="rect">
                <a:avLst/>
              </a:prstGeom>
            </p:spPr>
            <p:txBody>
              <a:bodyPr lIns="50800" tIns="50800" rIns="50800" bIns="50800" rtlCol="0" anchor="ctr"/>
              <a:lstStyle/>
              <a:p>
                <a:pPr marL="0" lvl="0" indent="0" algn="ctr">
                  <a:lnSpc>
                    <a:spcPts val="1874"/>
                  </a:lnSpc>
                </a:pPr>
                <a:endParaRPr/>
              </a:p>
            </p:txBody>
          </p:sp>
        </p:grpSp>
        <p:grpSp>
          <p:nvGrpSpPr>
            <p:cNvPr id="15" name="Group 15"/>
            <p:cNvGrpSpPr/>
            <p:nvPr/>
          </p:nvGrpSpPr>
          <p:grpSpPr>
            <a:xfrm>
              <a:off x="6733144" y="3918835"/>
              <a:ext cx="4821712" cy="3506274"/>
              <a:chOff x="0" y="0"/>
              <a:chExt cx="996045" cy="724308"/>
            </a:xfrm>
          </p:grpSpPr>
          <p:sp>
            <p:nvSpPr>
              <p:cNvPr id="16" name="Freeform 16"/>
              <p:cNvSpPr/>
              <p:nvPr/>
            </p:nvSpPr>
            <p:spPr>
              <a:xfrm>
                <a:off x="0" y="0"/>
                <a:ext cx="996045" cy="724308"/>
              </a:xfrm>
              <a:custGeom>
                <a:avLst/>
                <a:gdLst/>
                <a:ahLst/>
                <a:cxnLst/>
                <a:rect l="l" t="t" r="r" b="b"/>
                <a:pathLst>
                  <a:path w="996045" h="724308">
                    <a:moveTo>
                      <a:pt x="12845" y="0"/>
                    </a:moveTo>
                    <a:lnTo>
                      <a:pt x="983200" y="0"/>
                    </a:lnTo>
                    <a:cubicBezTo>
                      <a:pt x="986607" y="0"/>
                      <a:pt x="989874" y="1353"/>
                      <a:pt x="992283" y="3762"/>
                    </a:cubicBezTo>
                    <a:cubicBezTo>
                      <a:pt x="994692" y="6171"/>
                      <a:pt x="996045" y="9438"/>
                      <a:pt x="996045" y="12845"/>
                    </a:cubicBezTo>
                    <a:lnTo>
                      <a:pt x="996045" y="711463"/>
                    </a:lnTo>
                    <a:cubicBezTo>
                      <a:pt x="996045" y="718557"/>
                      <a:pt x="990294" y="724308"/>
                      <a:pt x="983200" y="724308"/>
                    </a:cubicBezTo>
                    <a:lnTo>
                      <a:pt x="12845" y="724308"/>
                    </a:lnTo>
                    <a:cubicBezTo>
                      <a:pt x="5751" y="724308"/>
                      <a:pt x="0" y="718557"/>
                      <a:pt x="0" y="711463"/>
                    </a:cubicBezTo>
                    <a:lnTo>
                      <a:pt x="0" y="12845"/>
                    </a:lnTo>
                    <a:cubicBezTo>
                      <a:pt x="0" y="5751"/>
                      <a:pt x="5751" y="0"/>
                      <a:pt x="12845" y="0"/>
                    </a:cubicBezTo>
                    <a:close/>
                  </a:path>
                </a:pathLst>
              </a:custGeom>
              <a:blipFill>
                <a:blip r:embed="rId7"/>
                <a:stretch>
                  <a:fillRect t="-1310" b="-1310"/>
                </a:stretch>
              </a:blipFill>
            </p:spPr>
          </p:sp>
        </p:grpSp>
        <p:sp>
          <p:nvSpPr>
            <p:cNvPr id="30" name="TextBox 30"/>
            <p:cNvSpPr txBox="1"/>
            <p:nvPr/>
          </p:nvSpPr>
          <p:spPr>
            <a:xfrm>
              <a:off x="6741344" y="7948984"/>
              <a:ext cx="4813513" cy="378333"/>
            </a:xfrm>
            <a:prstGeom prst="rect">
              <a:avLst/>
            </a:prstGeom>
          </p:spPr>
          <p:txBody>
            <a:bodyPr lIns="0" tIns="0" rIns="0" bIns="0" rtlCol="0" anchor="t">
              <a:spAutoFit/>
            </a:bodyPr>
            <a:lstStyle/>
            <a:p>
              <a:pPr marL="0" lvl="0" indent="0" algn="just">
                <a:lnSpc>
                  <a:spcPts val="1536"/>
                </a:lnSpc>
              </a:pPr>
              <a:r>
                <a:rPr lang="en-US" sz="1200">
                  <a:solidFill>
                    <a:srgbClr val="065FC5"/>
                  </a:solidFill>
                  <a:latin typeface="Bogart"/>
                  <a:ea typeface="Bogart"/>
                  <a:cs typeface="Bogart"/>
                  <a:sym typeface="Bogart"/>
                </a:rPr>
                <a:t>Cá vàng mắt bong bóng có đôi mắt to tròn như hai quả bóng nước! Chúng bơi chậm rãi và cần được chăm sóc nhẹ nhàng.</a:t>
              </a:r>
            </a:p>
          </p:txBody>
        </p:sp>
        <p:sp>
          <p:nvSpPr>
            <p:cNvPr id="31" name="TextBox 31"/>
            <p:cNvSpPr txBox="1"/>
            <p:nvPr/>
          </p:nvSpPr>
          <p:spPr>
            <a:xfrm>
              <a:off x="6698065" y="7536350"/>
              <a:ext cx="4891871" cy="301514"/>
            </a:xfrm>
            <a:prstGeom prst="rect">
              <a:avLst/>
            </a:prstGeom>
          </p:spPr>
          <p:txBody>
            <a:bodyPr lIns="0" tIns="0" rIns="0" bIns="0" rtlCol="0" anchor="t">
              <a:spAutoFit/>
            </a:bodyPr>
            <a:lstStyle/>
            <a:p>
              <a:pPr marL="0" lvl="0" indent="0" algn="ctr">
                <a:lnSpc>
                  <a:spcPts val="2538"/>
                </a:lnSpc>
              </a:pPr>
              <a:r>
                <a:rPr lang="en-US" sz="1982" b="1">
                  <a:solidFill>
                    <a:srgbClr val="065FC5"/>
                  </a:solidFill>
                  <a:latin typeface="Bogart Bold"/>
                  <a:ea typeface="Bogart Bold"/>
                  <a:cs typeface="Bogart Bold"/>
                  <a:sym typeface="Bogart Bold"/>
                </a:rPr>
                <a:t>Cá Vàng Mắt Bong Bóng</a:t>
              </a:r>
            </a:p>
          </p:txBody>
        </p:sp>
      </p:grpSp>
      <p:grpSp>
        <p:nvGrpSpPr>
          <p:cNvPr id="45" name="Group 44">
            <a:extLst>
              <a:ext uri="{FF2B5EF4-FFF2-40B4-BE49-F238E27FC236}">
                <a16:creationId xmlns:a16="http://schemas.microsoft.com/office/drawing/2014/main" id="{860467E4-4692-2FA5-303B-D4A071D51979}"/>
              </a:ext>
            </a:extLst>
          </p:cNvPr>
          <p:cNvGrpSpPr/>
          <p:nvPr/>
        </p:nvGrpSpPr>
        <p:grpSpPr>
          <a:xfrm>
            <a:off x="12339913" y="3716996"/>
            <a:ext cx="5227676" cy="5558105"/>
            <a:chOff x="12031624" y="3730274"/>
            <a:chExt cx="5227676" cy="5558105"/>
          </a:xfrm>
        </p:grpSpPr>
        <p:grpSp>
          <p:nvGrpSpPr>
            <p:cNvPr id="38" name="Group 10">
              <a:extLst>
                <a:ext uri="{FF2B5EF4-FFF2-40B4-BE49-F238E27FC236}">
                  <a16:creationId xmlns:a16="http://schemas.microsoft.com/office/drawing/2014/main" id="{EA4B6220-2A8D-8B84-4AB6-02D2E56B465F}"/>
                </a:ext>
              </a:extLst>
            </p:cNvPr>
            <p:cNvGrpSpPr/>
            <p:nvPr/>
          </p:nvGrpSpPr>
          <p:grpSpPr>
            <a:xfrm>
              <a:off x="12031624" y="3730274"/>
              <a:ext cx="5227676" cy="5558105"/>
              <a:chOff x="0" y="0"/>
              <a:chExt cx="1376837" cy="1463863"/>
            </a:xfrm>
          </p:grpSpPr>
          <p:sp>
            <p:nvSpPr>
              <p:cNvPr id="39" name="Freeform 11">
                <a:extLst>
                  <a:ext uri="{FF2B5EF4-FFF2-40B4-BE49-F238E27FC236}">
                    <a16:creationId xmlns:a16="http://schemas.microsoft.com/office/drawing/2014/main" id="{097BAA49-B262-F6D8-1752-3F6F2A4C06B0}"/>
                  </a:ext>
                </a:extLst>
              </p:cNvPr>
              <p:cNvSpPr/>
              <p:nvPr/>
            </p:nvSpPr>
            <p:spPr>
              <a:xfrm>
                <a:off x="0" y="0"/>
                <a:ext cx="1376837" cy="1463863"/>
              </a:xfrm>
              <a:custGeom>
                <a:avLst/>
                <a:gdLst/>
                <a:ahLst/>
                <a:cxnLst/>
                <a:rect l="l" t="t" r="r" b="b"/>
                <a:pathLst>
                  <a:path w="1376837" h="1463863">
                    <a:moveTo>
                      <a:pt x="14809" y="0"/>
                    </a:moveTo>
                    <a:lnTo>
                      <a:pt x="1362027" y="0"/>
                    </a:lnTo>
                    <a:cubicBezTo>
                      <a:pt x="1365955" y="0"/>
                      <a:pt x="1369722" y="1560"/>
                      <a:pt x="1372499" y="4338"/>
                    </a:cubicBezTo>
                    <a:cubicBezTo>
                      <a:pt x="1375276" y="7115"/>
                      <a:pt x="1376837" y="10882"/>
                      <a:pt x="1376837" y="14809"/>
                    </a:cubicBezTo>
                    <a:lnTo>
                      <a:pt x="1376837" y="1449054"/>
                    </a:lnTo>
                    <a:cubicBezTo>
                      <a:pt x="1376837" y="1452981"/>
                      <a:pt x="1375276" y="1456748"/>
                      <a:pt x="1372499" y="1459525"/>
                    </a:cubicBezTo>
                    <a:cubicBezTo>
                      <a:pt x="1369722" y="1462303"/>
                      <a:pt x="1365955" y="1463863"/>
                      <a:pt x="1362027" y="1463863"/>
                    </a:cubicBezTo>
                    <a:lnTo>
                      <a:pt x="14809" y="1463863"/>
                    </a:lnTo>
                    <a:cubicBezTo>
                      <a:pt x="10882" y="1463863"/>
                      <a:pt x="7115" y="1462303"/>
                      <a:pt x="4338" y="1459525"/>
                    </a:cubicBezTo>
                    <a:cubicBezTo>
                      <a:pt x="1560" y="1456748"/>
                      <a:pt x="0" y="1452981"/>
                      <a:pt x="0" y="1449054"/>
                    </a:cubicBezTo>
                    <a:lnTo>
                      <a:pt x="0" y="14809"/>
                    </a:lnTo>
                    <a:cubicBezTo>
                      <a:pt x="0" y="10882"/>
                      <a:pt x="1560" y="7115"/>
                      <a:pt x="4338" y="4338"/>
                    </a:cubicBezTo>
                    <a:cubicBezTo>
                      <a:pt x="7115" y="1560"/>
                      <a:pt x="10882" y="0"/>
                      <a:pt x="14809" y="0"/>
                    </a:cubicBezTo>
                    <a:close/>
                  </a:path>
                </a:pathLst>
              </a:custGeom>
              <a:solidFill>
                <a:srgbClr val="F792D5"/>
              </a:solidFill>
            </p:spPr>
          </p:sp>
          <p:sp>
            <p:nvSpPr>
              <p:cNvPr id="40" name="TextBox 12">
                <a:extLst>
                  <a:ext uri="{FF2B5EF4-FFF2-40B4-BE49-F238E27FC236}">
                    <a16:creationId xmlns:a16="http://schemas.microsoft.com/office/drawing/2014/main" id="{765B00FB-D186-C1A6-E4A6-3BD96E622386}"/>
                  </a:ext>
                </a:extLst>
              </p:cNvPr>
              <p:cNvSpPr txBox="1"/>
              <p:nvPr/>
            </p:nvSpPr>
            <p:spPr>
              <a:xfrm>
                <a:off x="0" y="-9525"/>
                <a:ext cx="1376837" cy="1473388"/>
              </a:xfrm>
              <a:prstGeom prst="rect">
                <a:avLst/>
              </a:prstGeom>
            </p:spPr>
            <p:txBody>
              <a:bodyPr lIns="50800" tIns="50800" rIns="50800" bIns="50800" rtlCol="0" anchor="ctr"/>
              <a:lstStyle/>
              <a:p>
                <a:pPr marL="0" lvl="0" indent="0" algn="ctr">
                  <a:lnSpc>
                    <a:spcPts val="1874"/>
                  </a:lnSpc>
                </a:pPr>
                <a:endParaRPr/>
              </a:p>
            </p:txBody>
          </p:sp>
        </p:grpSp>
        <p:grpSp>
          <p:nvGrpSpPr>
            <p:cNvPr id="41" name="Group 17">
              <a:extLst>
                <a:ext uri="{FF2B5EF4-FFF2-40B4-BE49-F238E27FC236}">
                  <a16:creationId xmlns:a16="http://schemas.microsoft.com/office/drawing/2014/main" id="{05B64FD9-D94A-F9BF-1680-BADECE1510E1}"/>
                </a:ext>
              </a:extLst>
            </p:cNvPr>
            <p:cNvGrpSpPr/>
            <p:nvPr/>
          </p:nvGrpSpPr>
          <p:grpSpPr>
            <a:xfrm>
              <a:off x="12234606" y="3948914"/>
              <a:ext cx="4821712" cy="3506274"/>
              <a:chOff x="0" y="0"/>
              <a:chExt cx="996045" cy="724308"/>
            </a:xfrm>
          </p:grpSpPr>
          <p:sp>
            <p:nvSpPr>
              <p:cNvPr id="42" name="Freeform 18">
                <a:extLst>
                  <a:ext uri="{FF2B5EF4-FFF2-40B4-BE49-F238E27FC236}">
                    <a16:creationId xmlns:a16="http://schemas.microsoft.com/office/drawing/2014/main" id="{F4828E2F-876E-817D-15F7-5BC0A968E9AF}"/>
                  </a:ext>
                </a:extLst>
              </p:cNvPr>
              <p:cNvSpPr/>
              <p:nvPr/>
            </p:nvSpPr>
            <p:spPr>
              <a:xfrm>
                <a:off x="0" y="0"/>
                <a:ext cx="996045" cy="724308"/>
              </a:xfrm>
              <a:custGeom>
                <a:avLst/>
                <a:gdLst/>
                <a:ahLst/>
                <a:cxnLst/>
                <a:rect l="l" t="t" r="r" b="b"/>
                <a:pathLst>
                  <a:path w="996045" h="724308">
                    <a:moveTo>
                      <a:pt x="12845" y="0"/>
                    </a:moveTo>
                    <a:lnTo>
                      <a:pt x="983200" y="0"/>
                    </a:lnTo>
                    <a:cubicBezTo>
                      <a:pt x="986607" y="0"/>
                      <a:pt x="989874" y="1353"/>
                      <a:pt x="992283" y="3762"/>
                    </a:cubicBezTo>
                    <a:cubicBezTo>
                      <a:pt x="994692" y="6171"/>
                      <a:pt x="996045" y="9438"/>
                      <a:pt x="996045" y="12845"/>
                    </a:cubicBezTo>
                    <a:lnTo>
                      <a:pt x="996045" y="711463"/>
                    </a:lnTo>
                    <a:cubicBezTo>
                      <a:pt x="996045" y="718557"/>
                      <a:pt x="990294" y="724308"/>
                      <a:pt x="983200" y="724308"/>
                    </a:cubicBezTo>
                    <a:lnTo>
                      <a:pt x="12845" y="724308"/>
                    </a:lnTo>
                    <a:cubicBezTo>
                      <a:pt x="5751" y="724308"/>
                      <a:pt x="0" y="718557"/>
                      <a:pt x="0" y="711463"/>
                    </a:cubicBezTo>
                    <a:lnTo>
                      <a:pt x="0" y="12845"/>
                    </a:lnTo>
                    <a:cubicBezTo>
                      <a:pt x="0" y="5751"/>
                      <a:pt x="5751" y="0"/>
                      <a:pt x="12845" y="0"/>
                    </a:cubicBezTo>
                    <a:close/>
                  </a:path>
                </a:pathLst>
              </a:custGeom>
              <a:blipFill>
                <a:blip r:embed="rId8"/>
                <a:stretch>
                  <a:fillRect t="-1310" b="-1310"/>
                </a:stretch>
              </a:blipFill>
            </p:spPr>
          </p:sp>
        </p:grpSp>
        <p:sp>
          <p:nvSpPr>
            <p:cNvPr id="43" name="TextBox 32">
              <a:extLst>
                <a:ext uri="{FF2B5EF4-FFF2-40B4-BE49-F238E27FC236}">
                  <a16:creationId xmlns:a16="http://schemas.microsoft.com/office/drawing/2014/main" id="{F5D63A29-6E1A-281E-8B51-F2D61DA6996F}"/>
                </a:ext>
              </a:extLst>
            </p:cNvPr>
            <p:cNvSpPr txBox="1"/>
            <p:nvPr/>
          </p:nvSpPr>
          <p:spPr>
            <a:xfrm>
              <a:off x="12242805" y="7979063"/>
              <a:ext cx="4813513" cy="378333"/>
            </a:xfrm>
            <a:prstGeom prst="rect">
              <a:avLst/>
            </a:prstGeom>
          </p:spPr>
          <p:txBody>
            <a:bodyPr lIns="0" tIns="0" rIns="0" bIns="0" rtlCol="0" anchor="t">
              <a:spAutoFit/>
            </a:bodyPr>
            <a:lstStyle/>
            <a:p>
              <a:pPr marL="0" lvl="0" indent="0" algn="just">
                <a:lnSpc>
                  <a:spcPts val="1536"/>
                </a:lnSpc>
              </a:pPr>
              <a:r>
                <a:rPr lang="en-US" sz="1200">
                  <a:solidFill>
                    <a:srgbClr val="065FC5"/>
                  </a:solidFill>
                  <a:latin typeface="Bogart"/>
                  <a:ea typeface="Bogart"/>
                  <a:cs typeface="Bogart"/>
                  <a:sym typeface="Bogart"/>
                </a:rPr>
                <a:t>Cá vàng sư tử có phần đầu phồng to như bờm sư tử! Trông chúng rất oai phong và đáng yêu, là loại cá vàng được nhiều bạn nhỏ yêu thích.</a:t>
              </a:r>
            </a:p>
          </p:txBody>
        </p:sp>
        <p:sp>
          <p:nvSpPr>
            <p:cNvPr id="44" name="TextBox 33">
              <a:extLst>
                <a:ext uri="{FF2B5EF4-FFF2-40B4-BE49-F238E27FC236}">
                  <a16:creationId xmlns:a16="http://schemas.microsoft.com/office/drawing/2014/main" id="{8C60D403-DC16-3879-8F5E-3BABC0989DEC}"/>
                </a:ext>
              </a:extLst>
            </p:cNvPr>
            <p:cNvSpPr txBox="1"/>
            <p:nvPr/>
          </p:nvSpPr>
          <p:spPr>
            <a:xfrm>
              <a:off x="12199527" y="7566429"/>
              <a:ext cx="4891871" cy="301514"/>
            </a:xfrm>
            <a:prstGeom prst="rect">
              <a:avLst/>
            </a:prstGeom>
          </p:spPr>
          <p:txBody>
            <a:bodyPr lIns="0" tIns="0" rIns="0" bIns="0" rtlCol="0" anchor="t">
              <a:spAutoFit/>
            </a:bodyPr>
            <a:lstStyle/>
            <a:p>
              <a:pPr marL="0" lvl="0" indent="0" algn="ctr">
                <a:lnSpc>
                  <a:spcPts val="2538"/>
                </a:lnSpc>
              </a:pPr>
              <a:r>
                <a:rPr lang="en-US" sz="1982" b="1">
                  <a:solidFill>
                    <a:srgbClr val="065FC5"/>
                  </a:solidFill>
                  <a:latin typeface="Bogart Bold"/>
                  <a:ea typeface="Bogart Bold"/>
                  <a:cs typeface="Bogart Bold"/>
                  <a:sym typeface="Bogart Bold"/>
                </a:rPr>
                <a:t>Cá Vàng Sư Tử</a:t>
              </a:r>
            </a:p>
          </p:txBody>
        </p:sp>
      </p:grpSp>
      <p:sp>
        <p:nvSpPr>
          <p:cNvPr id="2" name="Freeform 2"/>
          <p:cNvSpPr/>
          <p:nvPr/>
        </p:nvSpPr>
        <p:spPr>
          <a:xfrm>
            <a:off x="-7239000" y="-13144500"/>
            <a:ext cx="28601155" cy="25240520"/>
          </a:xfrm>
          <a:custGeom>
            <a:avLst/>
            <a:gdLst/>
            <a:ahLst/>
            <a:cxnLst/>
            <a:rect l="l" t="t" r="r" b="b"/>
            <a:pathLst>
              <a:path w="28601155" h="25240520">
                <a:moveTo>
                  <a:pt x="0" y="0"/>
                </a:moveTo>
                <a:lnTo>
                  <a:pt x="28601155" y="0"/>
                </a:lnTo>
                <a:lnTo>
                  <a:pt x="28601155" y="25240520"/>
                </a:lnTo>
                <a:lnTo>
                  <a:pt x="0" y="25240520"/>
                </a:lnTo>
                <a:lnTo>
                  <a:pt x="0" y="0"/>
                </a:lnTo>
                <a:close/>
              </a:path>
            </a:pathLst>
          </a:custGeom>
          <a:blipFill>
            <a:blip r:embed="rId9">
              <a:alphaModFix amt="6000"/>
            </a:blip>
            <a:stretch>
              <a:fillRect/>
            </a:stretch>
          </a:blipFill>
          <a:ln cap="sq">
            <a:noFill/>
            <a:prstDash val="solid"/>
            <a:miter/>
          </a:ln>
        </p:spPr>
        <p:txBody>
          <a:bodyPr/>
          <a:lstStyle/>
          <a:p>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p:cNvGrpSpPr/>
        <p:nvPr/>
      </p:nvGrpSpPr>
      <p:grpSpPr>
        <a:xfrm>
          <a:off x="0" y="0"/>
          <a:ext cx="0" cy="0"/>
          <a:chOff x="0" y="0"/>
          <a:chExt cx="0" cy="0"/>
        </a:xfrm>
      </p:grpSpPr>
      <p:sp>
        <p:nvSpPr>
          <p:cNvPr id="2" name="Freeform 2"/>
          <p:cNvSpPr/>
          <p:nvPr/>
        </p:nvSpPr>
        <p:spPr>
          <a:xfrm>
            <a:off x="-1342702" y="-4488742"/>
            <a:ext cx="20973401" cy="18692543"/>
          </a:xfrm>
          <a:custGeom>
            <a:avLst/>
            <a:gdLst/>
            <a:ahLst/>
            <a:cxnLst/>
            <a:rect l="l" t="t" r="r" b="b"/>
            <a:pathLst>
              <a:path w="20973401" h="18692543">
                <a:moveTo>
                  <a:pt x="0" y="0"/>
                </a:moveTo>
                <a:lnTo>
                  <a:pt x="20973400" y="0"/>
                </a:lnTo>
                <a:lnTo>
                  <a:pt x="20973400" y="18692543"/>
                </a:lnTo>
                <a:lnTo>
                  <a:pt x="0" y="18692543"/>
                </a:lnTo>
                <a:lnTo>
                  <a:pt x="0" y="0"/>
                </a:lnTo>
                <a:close/>
              </a:path>
            </a:pathLst>
          </a:custGeom>
          <a:blipFill>
            <a:blip r:embed="rId2">
              <a:alphaModFix amt="3000"/>
            </a:blip>
            <a:stretch>
              <a:fillRect/>
            </a:stretch>
          </a:blipFill>
        </p:spPr>
      </p:sp>
      <p:sp>
        <p:nvSpPr>
          <p:cNvPr id="3" name="Freeform 3"/>
          <p:cNvSpPr/>
          <p:nvPr/>
        </p:nvSpPr>
        <p:spPr>
          <a:xfrm>
            <a:off x="1027652" y="1011786"/>
            <a:ext cx="518094" cy="510650"/>
          </a:xfrm>
          <a:custGeom>
            <a:avLst/>
            <a:gdLst/>
            <a:ahLst/>
            <a:cxnLst/>
            <a:rect l="l" t="t" r="r" b="b"/>
            <a:pathLst>
              <a:path w="518094" h="510650">
                <a:moveTo>
                  <a:pt x="0" y="0"/>
                </a:moveTo>
                <a:lnTo>
                  <a:pt x="518094" y="0"/>
                </a:lnTo>
                <a:lnTo>
                  <a:pt x="518094" y="510650"/>
                </a:lnTo>
                <a:lnTo>
                  <a:pt x="0" y="510650"/>
                </a:lnTo>
                <a:lnTo>
                  <a:pt x="0" y="0"/>
                </a:lnTo>
                <a:close/>
              </a:path>
            </a:pathLst>
          </a:custGeom>
          <a:blipFill>
            <a:blip r:embed="rId3"/>
            <a:stretch>
              <a:fillRect/>
            </a:stretch>
          </a:blipFill>
        </p:spPr>
      </p:sp>
      <p:grpSp>
        <p:nvGrpSpPr>
          <p:cNvPr id="4" name="Group 4"/>
          <p:cNvGrpSpPr/>
          <p:nvPr/>
        </p:nvGrpSpPr>
        <p:grpSpPr>
          <a:xfrm>
            <a:off x="1028700" y="3984702"/>
            <a:ext cx="5080163" cy="4720570"/>
            <a:chOff x="0" y="0"/>
            <a:chExt cx="1337985" cy="1243278"/>
          </a:xfrm>
        </p:grpSpPr>
        <p:sp>
          <p:nvSpPr>
            <p:cNvPr id="5" name="Freeform 5"/>
            <p:cNvSpPr/>
            <p:nvPr/>
          </p:nvSpPr>
          <p:spPr>
            <a:xfrm>
              <a:off x="0" y="0"/>
              <a:ext cx="1337985" cy="1243278"/>
            </a:xfrm>
            <a:custGeom>
              <a:avLst/>
              <a:gdLst/>
              <a:ahLst/>
              <a:cxnLst/>
              <a:rect l="l" t="t" r="r" b="b"/>
              <a:pathLst>
                <a:path w="1337985" h="1243278">
                  <a:moveTo>
                    <a:pt x="16763" y="0"/>
                  </a:moveTo>
                  <a:lnTo>
                    <a:pt x="1321222" y="0"/>
                  </a:lnTo>
                  <a:cubicBezTo>
                    <a:pt x="1330480" y="0"/>
                    <a:pt x="1337985" y="7505"/>
                    <a:pt x="1337985" y="16763"/>
                  </a:cubicBezTo>
                  <a:lnTo>
                    <a:pt x="1337985" y="1226514"/>
                  </a:lnTo>
                  <a:cubicBezTo>
                    <a:pt x="1337985" y="1235772"/>
                    <a:pt x="1330480" y="1243278"/>
                    <a:pt x="1321222" y="1243278"/>
                  </a:cubicBezTo>
                  <a:lnTo>
                    <a:pt x="16763" y="1243278"/>
                  </a:lnTo>
                  <a:cubicBezTo>
                    <a:pt x="7505" y="1243278"/>
                    <a:pt x="0" y="1235772"/>
                    <a:pt x="0" y="1226514"/>
                  </a:cubicBezTo>
                  <a:lnTo>
                    <a:pt x="0" y="16763"/>
                  </a:lnTo>
                  <a:cubicBezTo>
                    <a:pt x="0" y="7505"/>
                    <a:pt x="7505" y="0"/>
                    <a:pt x="16763" y="0"/>
                  </a:cubicBezTo>
                  <a:close/>
                </a:path>
              </a:pathLst>
            </a:custGeom>
            <a:solidFill>
              <a:srgbClr val="FEB3AD"/>
            </a:solidFill>
          </p:spPr>
        </p:sp>
        <p:sp>
          <p:nvSpPr>
            <p:cNvPr id="6" name="TextBox 6"/>
            <p:cNvSpPr txBox="1"/>
            <p:nvPr/>
          </p:nvSpPr>
          <p:spPr>
            <a:xfrm>
              <a:off x="0" y="-9525"/>
              <a:ext cx="1337985" cy="1252803"/>
            </a:xfrm>
            <a:prstGeom prst="rect">
              <a:avLst/>
            </a:prstGeom>
          </p:spPr>
          <p:txBody>
            <a:bodyPr lIns="50800" tIns="50800" rIns="50800" bIns="50800" rtlCol="0" anchor="ctr"/>
            <a:lstStyle/>
            <a:p>
              <a:pPr marL="0" lvl="0" indent="0" algn="ctr">
                <a:lnSpc>
                  <a:spcPts val="1874"/>
                </a:lnSpc>
              </a:pPr>
              <a:endParaRPr/>
            </a:p>
          </p:txBody>
        </p:sp>
      </p:grpSp>
      <p:grpSp>
        <p:nvGrpSpPr>
          <p:cNvPr id="7" name="Group 7"/>
          <p:cNvGrpSpPr/>
          <p:nvPr/>
        </p:nvGrpSpPr>
        <p:grpSpPr>
          <a:xfrm>
            <a:off x="6603919" y="3984702"/>
            <a:ext cx="5080163" cy="4720570"/>
            <a:chOff x="0" y="0"/>
            <a:chExt cx="1337985" cy="1243278"/>
          </a:xfrm>
        </p:grpSpPr>
        <p:sp>
          <p:nvSpPr>
            <p:cNvPr id="8" name="Freeform 8"/>
            <p:cNvSpPr/>
            <p:nvPr/>
          </p:nvSpPr>
          <p:spPr>
            <a:xfrm>
              <a:off x="0" y="0"/>
              <a:ext cx="1337985" cy="1243278"/>
            </a:xfrm>
            <a:custGeom>
              <a:avLst/>
              <a:gdLst/>
              <a:ahLst/>
              <a:cxnLst/>
              <a:rect l="l" t="t" r="r" b="b"/>
              <a:pathLst>
                <a:path w="1337985" h="1243278">
                  <a:moveTo>
                    <a:pt x="16763" y="0"/>
                  </a:moveTo>
                  <a:lnTo>
                    <a:pt x="1321222" y="0"/>
                  </a:lnTo>
                  <a:cubicBezTo>
                    <a:pt x="1330480" y="0"/>
                    <a:pt x="1337985" y="7505"/>
                    <a:pt x="1337985" y="16763"/>
                  </a:cubicBezTo>
                  <a:lnTo>
                    <a:pt x="1337985" y="1226514"/>
                  </a:lnTo>
                  <a:cubicBezTo>
                    <a:pt x="1337985" y="1235772"/>
                    <a:pt x="1330480" y="1243278"/>
                    <a:pt x="1321222" y="1243278"/>
                  </a:cubicBezTo>
                  <a:lnTo>
                    <a:pt x="16763" y="1243278"/>
                  </a:lnTo>
                  <a:cubicBezTo>
                    <a:pt x="7505" y="1243278"/>
                    <a:pt x="0" y="1235772"/>
                    <a:pt x="0" y="1226514"/>
                  </a:cubicBezTo>
                  <a:lnTo>
                    <a:pt x="0" y="16763"/>
                  </a:lnTo>
                  <a:cubicBezTo>
                    <a:pt x="0" y="7505"/>
                    <a:pt x="7505" y="0"/>
                    <a:pt x="16763" y="0"/>
                  </a:cubicBezTo>
                  <a:close/>
                </a:path>
              </a:pathLst>
            </a:custGeom>
            <a:solidFill>
              <a:srgbClr val="FEB3AD"/>
            </a:solidFill>
          </p:spPr>
        </p:sp>
        <p:sp>
          <p:nvSpPr>
            <p:cNvPr id="9" name="TextBox 9"/>
            <p:cNvSpPr txBox="1"/>
            <p:nvPr/>
          </p:nvSpPr>
          <p:spPr>
            <a:xfrm>
              <a:off x="0" y="-9525"/>
              <a:ext cx="1337985" cy="1252803"/>
            </a:xfrm>
            <a:prstGeom prst="rect">
              <a:avLst/>
            </a:prstGeom>
          </p:spPr>
          <p:txBody>
            <a:bodyPr lIns="50800" tIns="50800" rIns="50800" bIns="50800" rtlCol="0" anchor="ctr"/>
            <a:lstStyle/>
            <a:p>
              <a:pPr marL="0" lvl="0" indent="0" algn="ctr">
                <a:lnSpc>
                  <a:spcPts val="1874"/>
                </a:lnSpc>
              </a:pPr>
              <a:endParaRPr/>
            </a:p>
          </p:txBody>
        </p:sp>
      </p:grpSp>
      <p:grpSp>
        <p:nvGrpSpPr>
          <p:cNvPr id="10" name="Group 10"/>
          <p:cNvGrpSpPr/>
          <p:nvPr/>
        </p:nvGrpSpPr>
        <p:grpSpPr>
          <a:xfrm>
            <a:off x="12179137" y="3984702"/>
            <a:ext cx="5080163" cy="4720570"/>
            <a:chOff x="0" y="0"/>
            <a:chExt cx="1337985" cy="1243278"/>
          </a:xfrm>
        </p:grpSpPr>
        <p:sp>
          <p:nvSpPr>
            <p:cNvPr id="11" name="Freeform 11"/>
            <p:cNvSpPr/>
            <p:nvPr/>
          </p:nvSpPr>
          <p:spPr>
            <a:xfrm>
              <a:off x="0" y="0"/>
              <a:ext cx="1337985" cy="1243278"/>
            </a:xfrm>
            <a:custGeom>
              <a:avLst/>
              <a:gdLst/>
              <a:ahLst/>
              <a:cxnLst/>
              <a:rect l="l" t="t" r="r" b="b"/>
              <a:pathLst>
                <a:path w="1337985" h="1243278">
                  <a:moveTo>
                    <a:pt x="16763" y="0"/>
                  </a:moveTo>
                  <a:lnTo>
                    <a:pt x="1321222" y="0"/>
                  </a:lnTo>
                  <a:cubicBezTo>
                    <a:pt x="1330480" y="0"/>
                    <a:pt x="1337985" y="7505"/>
                    <a:pt x="1337985" y="16763"/>
                  </a:cubicBezTo>
                  <a:lnTo>
                    <a:pt x="1337985" y="1226514"/>
                  </a:lnTo>
                  <a:cubicBezTo>
                    <a:pt x="1337985" y="1235772"/>
                    <a:pt x="1330480" y="1243278"/>
                    <a:pt x="1321222" y="1243278"/>
                  </a:cubicBezTo>
                  <a:lnTo>
                    <a:pt x="16763" y="1243278"/>
                  </a:lnTo>
                  <a:cubicBezTo>
                    <a:pt x="7505" y="1243278"/>
                    <a:pt x="0" y="1235772"/>
                    <a:pt x="0" y="1226514"/>
                  </a:cubicBezTo>
                  <a:lnTo>
                    <a:pt x="0" y="16763"/>
                  </a:lnTo>
                  <a:cubicBezTo>
                    <a:pt x="0" y="7505"/>
                    <a:pt x="7505" y="0"/>
                    <a:pt x="16763" y="0"/>
                  </a:cubicBezTo>
                  <a:close/>
                </a:path>
              </a:pathLst>
            </a:custGeom>
            <a:solidFill>
              <a:srgbClr val="FEB3AD"/>
            </a:solidFill>
          </p:spPr>
        </p:sp>
        <p:sp>
          <p:nvSpPr>
            <p:cNvPr id="12" name="TextBox 12"/>
            <p:cNvSpPr txBox="1"/>
            <p:nvPr/>
          </p:nvSpPr>
          <p:spPr>
            <a:xfrm>
              <a:off x="0" y="-9525"/>
              <a:ext cx="1337985" cy="1252803"/>
            </a:xfrm>
            <a:prstGeom prst="rect">
              <a:avLst/>
            </a:prstGeom>
          </p:spPr>
          <p:txBody>
            <a:bodyPr lIns="50800" tIns="50800" rIns="50800" bIns="50800" rtlCol="0" anchor="ctr"/>
            <a:lstStyle/>
            <a:p>
              <a:pPr marL="0" lvl="0" indent="0" algn="ctr">
                <a:lnSpc>
                  <a:spcPts val="1874"/>
                </a:lnSpc>
              </a:pPr>
              <a:endParaRPr/>
            </a:p>
          </p:txBody>
        </p:sp>
      </p:grpSp>
      <p:grpSp>
        <p:nvGrpSpPr>
          <p:cNvPr id="13" name="Group 13"/>
          <p:cNvGrpSpPr/>
          <p:nvPr/>
        </p:nvGrpSpPr>
        <p:grpSpPr>
          <a:xfrm>
            <a:off x="1028456" y="3984702"/>
            <a:ext cx="2376110" cy="1369855"/>
            <a:chOff x="0" y="0"/>
            <a:chExt cx="625807" cy="360785"/>
          </a:xfrm>
        </p:grpSpPr>
        <p:sp>
          <p:nvSpPr>
            <p:cNvPr id="14" name="Freeform 14"/>
            <p:cNvSpPr/>
            <p:nvPr/>
          </p:nvSpPr>
          <p:spPr>
            <a:xfrm>
              <a:off x="0" y="0"/>
              <a:ext cx="625807" cy="360785"/>
            </a:xfrm>
            <a:custGeom>
              <a:avLst/>
              <a:gdLst/>
              <a:ahLst/>
              <a:cxnLst/>
              <a:rect l="l" t="t" r="r" b="b"/>
              <a:pathLst>
                <a:path w="625807" h="360785">
                  <a:moveTo>
                    <a:pt x="35841" y="0"/>
                  </a:moveTo>
                  <a:lnTo>
                    <a:pt x="589966" y="0"/>
                  </a:lnTo>
                  <a:cubicBezTo>
                    <a:pt x="609761" y="0"/>
                    <a:pt x="625807" y="16046"/>
                    <a:pt x="625807" y="35841"/>
                  </a:cubicBezTo>
                  <a:lnTo>
                    <a:pt x="625807" y="324944"/>
                  </a:lnTo>
                  <a:cubicBezTo>
                    <a:pt x="625807" y="344738"/>
                    <a:pt x="609761" y="360785"/>
                    <a:pt x="589966" y="360785"/>
                  </a:cubicBezTo>
                  <a:lnTo>
                    <a:pt x="35841" y="360785"/>
                  </a:lnTo>
                  <a:cubicBezTo>
                    <a:pt x="16046" y="360785"/>
                    <a:pt x="0" y="344738"/>
                    <a:pt x="0" y="324944"/>
                  </a:cubicBezTo>
                  <a:lnTo>
                    <a:pt x="0" y="35841"/>
                  </a:lnTo>
                  <a:cubicBezTo>
                    <a:pt x="0" y="16046"/>
                    <a:pt x="16046" y="0"/>
                    <a:pt x="35841" y="0"/>
                  </a:cubicBezTo>
                  <a:close/>
                </a:path>
              </a:pathLst>
            </a:custGeom>
            <a:solidFill>
              <a:srgbClr val="F8A19B"/>
            </a:solidFill>
          </p:spPr>
        </p:sp>
        <p:sp>
          <p:nvSpPr>
            <p:cNvPr id="15" name="TextBox 15"/>
            <p:cNvSpPr txBox="1"/>
            <p:nvPr/>
          </p:nvSpPr>
          <p:spPr>
            <a:xfrm>
              <a:off x="0" y="-9525"/>
              <a:ext cx="625807" cy="370310"/>
            </a:xfrm>
            <a:prstGeom prst="rect">
              <a:avLst/>
            </a:prstGeom>
          </p:spPr>
          <p:txBody>
            <a:bodyPr lIns="50800" tIns="50800" rIns="50800" bIns="50800" rtlCol="0" anchor="ctr"/>
            <a:lstStyle/>
            <a:p>
              <a:pPr marL="0" lvl="0" indent="0" algn="ctr">
                <a:lnSpc>
                  <a:spcPts val="1874"/>
                </a:lnSpc>
              </a:pPr>
              <a:endParaRPr/>
            </a:p>
          </p:txBody>
        </p:sp>
      </p:grpSp>
      <p:grpSp>
        <p:nvGrpSpPr>
          <p:cNvPr id="16" name="Group 16"/>
          <p:cNvGrpSpPr/>
          <p:nvPr/>
        </p:nvGrpSpPr>
        <p:grpSpPr>
          <a:xfrm>
            <a:off x="6603796" y="3984702"/>
            <a:ext cx="2376110" cy="1369855"/>
            <a:chOff x="0" y="0"/>
            <a:chExt cx="625807" cy="360785"/>
          </a:xfrm>
        </p:grpSpPr>
        <p:sp>
          <p:nvSpPr>
            <p:cNvPr id="17" name="Freeform 17"/>
            <p:cNvSpPr/>
            <p:nvPr/>
          </p:nvSpPr>
          <p:spPr>
            <a:xfrm>
              <a:off x="0" y="0"/>
              <a:ext cx="625807" cy="360785"/>
            </a:xfrm>
            <a:custGeom>
              <a:avLst/>
              <a:gdLst/>
              <a:ahLst/>
              <a:cxnLst/>
              <a:rect l="l" t="t" r="r" b="b"/>
              <a:pathLst>
                <a:path w="625807" h="360785">
                  <a:moveTo>
                    <a:pt x="35841" y="0"/>
                  </a:moveTo>
                  <a:lnTo>
                    <a:pt x="589966" y="0"/>
                  </a:lnTo>
                  <a:cubicBezTo>
                    <a:pt x="609761" y="0"/>
                    <a:pt x="625807" y="16046"/>
                    <a:pt x="625807" y="35841"/>
                  </a:cubicBezTo>
                  <a:lnTo>
                    <a:pt x="625807" y="324944"/>
                  </a:lnTo>
                  <a:cubicBezTo>
                    <a:pt x="625807" y="344738"/>
                    <a:pt x="609761" y="360785"/>
                    <a:pt x="589966" y="360785"/>
                  </a:cubicBezTo>
                  <a:lnTo>
                    <a:pt x="35841" y="360785"/>
                  </a:lnTo>
                  <a:cubicBezTo>
                    <a:pt x="16046" y="360785"/>
                    <a:pt x="0" y="344738"/>
                    <a:pt x="0" y="324944"/>
                  </a:cubicBezTo>
                  <a:lnTo>
                    <a:pt x="0" y="35841"/>
                  </a:lnTo>
                  <a:cubicBezTo>
                    <a:pt x="0" y="16046"/>
                    <a:pt x="16046" y="0"/>
                    <a:pt x="35841" y="0"/>
                  </a:cubicBezTo>
                  <a:close/>
                </a:path>
              </a:pathLst>
            </a:custGeom>
            <a:solidFill>
              <a:srgbClr val="F8A19B"/>
            </a:solidFill>
          </p:spPr>
        </p:sp>
        <p:sp>
          <p:nvSpPr>
            <p:cNvPr id="18" name="TextBox 18"/>
            <p:cNvSpPr txBox="1"/>
            <p:nvPr/>
          </p:nvSpPr>
          <p:spPr>
            <a:xfrm>
              <a:off x="0" y="-9525"/>
              <a:ext cx="625807" cy="370310"/>
            </a:xfrm>
            <a:prstGeom prst="rect">
              <a:avLst/>
            </a:prstGeom>
          </p:spPr>
          <p:txBody>
            <a:bodyPr lIns="50800" tIns="50800" rIns="50800" bIns="50800" rtlCol="0" anchor="ctr"/>
            <a:lstStyle/>
            <a:p>
              <a:pPr marL="0" lvl="0" indent="0" algn="ctr">
                <a:lnSpc>
                  <a:spcPts val="1874"/>
                </a:lnSpc>
              </a:pPr>
              <a:endParaRPr/>
            </a:p>
          </p:txBody>
        </p:sp>
      </p:grpSp>
      <p:grpSp>
        <p:nvGrpSpPr>
          <p:cNvPr id="19" name="Group 19"/>
          <p:cNvGrpSpPr/>
          <p:nvPr/>
        </p:nvGrpSpPr>
        <p:grpSpPr>
          <a:xfrm>
            <a:off x="12179137" y="3984702"/>
            <a:ext cx="2376110" cy="1369855"/>
            <a:chOff x="0" y="0"/>
            <a:chExt cx="625807" cy="360785"/>
          </a:xfrm>
        </p:grpSpPr>
        <p:sp>
          <p:nvSpPr>
            <p:cNvPr id="20" name="Freeform 20"/>
            <p:cNvSpPr/>
            <p:nvPr/>
          </p:nvSpPr>
          <p:spPr>
            <a:xfrm>
              <a:off x="0" y="0"/>
              <a:ext cx="625807" cy="360785"/>
            </a:xfrm>
            <a:custGeom>
              <a:avLst/>
              <a:gdLst/>
              <a:ahLst/>
              <a:cxnLst/>
              <a:rect l="l" t="t" r="r" b="b"/>
              <a:pathLst>
                <a:path w="625807" h="360785">
                  <a:moveTo>
                    <a:pt x="35841" y="0"/>
                  </a:moveTo>
                  <a:lnTo>
                    <a:pt x="589966" y="0"/>
                  </a:lnTo>
                  <a:cubicBezTo>
                    <a:pt x="609761" y="0"/>
                    <a:pt x="625807" y="16046"/>
                    <a:pt x="625807" y="35841"/>
                  </a:cubicBezTo>
                  <a:lnTo>
                    <a:pt x="625807" y="324944"/>
                  </a:lnTo>
                  <a:cubicBezTo>
                    <a:pt x="625807" y="344738"/>
                    <a:pt x="609761" y="360785"/>
                    <a:pt x="589966" y="360785"/>
                  </a:cubicBezTo>
                  <a:lnTo>
                    <a:pt x="35841" y="360785"/>
                  </a:lnTo>
                  <a:cubicBezTo>
                    <a:pt x="16046" y="360785"/>
                    <a:pt x="0" y="344738"/>
                    <a:pt x="0" y="324944"/>
                  </a:cubicBezTo>
                  <a:lnTo>
                    <a:pt x="0" y="35841"/>
                  </a:lnTo>
                  <a:cubicBezTo>
                    <a:pt x="0" y="16046"/>
                    <a:pt x="16046" y="0"/>
                    <a:pt x="35841" y="0"/>
                  </a:cubicBezTo>
                  <a:close/>
                </a:path>
              </a:pathLst>
            </a:custGeom>
            <a:solidFill>
              <a:srgbClr val="F8A19B"/>
            </a:solidFill>
          </p:spPr>
        </p:sp>
        <p:sp>
          <p:nvSpPr>
            <p:cNvPr id="21" name="TextBox 21"/>
            <p:cNvSpPr txBox="1"/>
            <p:nvPr/>
          </p:nvSpPr>
          <p:spPr>
            <a:xfrm>
              <a:off x="0" y="-9525"/>
              <a:ext cx="625807" cy="370310"/>
            </a:xfrm>
            <a:prstGeom prst="rect">
              <a:avLst/>
            </a:prstGeom>
          </p:spPr>
          <p:txBody>
            <a:bodyPr lIns="50800" tIns="50800" rIns="50800" bIns="50800" rtlCol="0" anchor="ctr"/>
            <a:lstStyle/>
            <a:p>
              <a:pPr marL="0" lvl="0" indent="0" algn="ctr">
                <a:lnSpc>
                  <a:spcPts val="1874"/>
                </a:lnSpc>
              </a:pPr>
              <a:endParaRPr/>
            </a:p>
          </p:txBody>
        </p:sp>
      </p:grpSp>
      <p:sp>
        <p:nvSpPr>
          <p:cNvPr id="22" name="Freeform 22"/>
          <p:cNvSpPr/>
          <p:nvPr/>
        </p:nvSpPr>
        <p:spPr>
          <a:xfrm>
            <a:off x="1305647" y="5907418"/>
            <a:ext cx="501064" cy="476496"/>
          </a:xfrm>
          <a:custGeom>
            <a:avLst/>
            <a:gdLst/>
            <a:ahLst/>
            <a:cxnLst/>
            <a:rect l="l" t="t" r="r" b="b"/>
            <a:pathLst>
              <a:path w="501064" h="476496">
                <a:moveTo>
                  <a:pt x="0" y="0"/>
                </a:moveTo>
                <a:lnTo>
                  <a:pt x="501065" y="0"/>
                </a:lnTo>
                <a:lnTo>
                  <a:pt x="501065" y="476496"/>
                </a:lnTo>
                <a:lnTo>
                  <a:pt x="0" y="476496"/>
                </a:lnTo>
                <a:lnTo>
                  <a:pt x="0" y="0"/>
                </a:lnTo>
                <a:close/>
              </a:path>
            </a:pathLst>
          </a:custGeom>
          <a:blipFill>
            <a:blip r:embed="rId4"/>
            <a:stretch>
              <a:fillRect/>
            </a:stretch>
          </a:blipFill>
        </p:spPr>
      </p:sp>
      <p:sp>
        <p:nvSpPr>
          <p:cNvPr id="23" name="Freeform 23"/>
          <p:cNvSpPr/>
          <p:nvPr/>
        </p:nvSpPr>
        <p:spPr>
          <a:xfrm>
            <a:off x="1327360" y="6583547"/>
            <a:ext cx="457478" cy="701724"/>
          </a:xfrm>
          <a:custGeom>
            <a:avLst/>
            <a:gdLst/>
            <a:ahLst/>
            <a:cxnLst/>
            <a:rect l="l" t="t" r="r" b="b"/>
            <a:pathLst>
              <a:path w="457478" h="701724">
                <a:moveTo>
                  <a:pt x="0" y="0"/>
                </a:moveTo>
                <a:lnTo>
                  <a:pt x="457478" y="0"/>
                </a:lnTo>
                <a:lnTo>
                  <a:pt x="457478" y="701725"/>
                </a:lnTo>
                <a:lnTo>
                  <a:pt x="0" y="701725"/>
                </a:lnTo>
                <a:lnTo>
                  <a:pt x="0" y="0"/>
                </a:lnTo>
                <a:close/>
              </a:path>
            </a:pathLst>
          </a:custGeom>
          <a:blipFill>
            <a:blip r:embed="rId5"/>
            <a:stretch>
              <a:fillRect/>
            </a:stretch>
          </a:blipFill>
        </p:spPr>
      </p:sp>
      <p:sp>
        <p:nvSpPr>
          <p:cNvPr id="24" name="Freeform 24"/>
          <p:cNvSpPr/>
          <p:nvPr/>
        </p:nvSpPr>
        <p:spPr>
          <a:xfrm>
            <a:off x="1284255" y="7514958"/>
            <a:ext cx="539128" cy="599031"/>
          </a:xfrm>
          <a:custGeom>
            <a:avLst/>
            <a:gdLst/>
            <a:ahLst/>
            <a:cxnLst/>
            <a:rect l="l" t="t" r="r" b="b"/>
            <a:pathLst>
              <a:path w="539128" h="599031">
                <a:moveTo>
                  <a:pt x="0" y="0"/>
                </a:moveTo>
                <a:lnTo>
                  <a:pt x="539128" y="0"/>
                </a:lnTo>
                <a:lnTo>
                  <a:pt x="539128" y="599032"/>
                </a:lnTo>
                <a:lnTo>
                  <a:pt x="0" y="599032"/>
                </a:lnTo>
                <a:lnTo>
                  <a:pt x="0" y="0"/>
                </a:lnTo>
                <a:close/>
              </a:path>
            </a:pathLst>
          </a:custGeom>
          <a:blipFill>
            <a:blip r:embed="rId6"/>
            <a:stretch>
              <a:fillRect/>
            </a:stretch>
          </a:blipFill>
        </p:spPr>
      </p:sp>
      <p:grpSp>
        <p:nvGrpSpPr>
          <p:cNvPr id="25" name="Group 25"/>
          <p:cNvGrpSpPr/>
          <p:nvPr/>
        </p:nvGrpSpPr>
        <p:grpSpPr>
          <a:xfrm>
            <a:off x="1832319" y="8315149"/>
            <a:ext cx="3472925" cy="780245"/>
            <a:chOff x="0" y="0"/>
            <a:chExt cx="914680" cy="205497"/>
          </a:xfrm>
        </p:grpSpPr>
        <p:sp>
          <p:nvSpPr>
            <p:cNvPr id="26" name="Freeform 26"/>
            <p:cNvSpPr/>
            <p:nvPr/>
          </p:nvSpPr>
          <p:spPr>
            <a:xfrm>
              <a:off x="0" y="0"/>
              <a:ext cx="914680" cy="205497"/>
            </a:xfrm>
            <a:custGeom>
              <a:avLst/>
              <a:gdLst/>
              <a:ahLst/>
              <a:cxnLst/>
              <a:rect l="l" t="t" r="r" b="b"/>
              <a:pathLst>
                <a:path w="914680" h="205497">
                  <a:moveTo>
                    <a:pt x="24521" y="0"/>
                  </a:moveTo>
                  <a:lnTo>
                    <a:pt x="890158" y="0"/>
                  </a:lnTo>
                  <a:cubicBezTo>
                    <a:pt x="896662" y="0"/>
                    <a:pt x="902899" y="2584"/>
                    <a:pt x="907498" y="7182"/>
                  </a:cubicBezTo>
                  <a:cubicBezTo>
                    <a:pt x="912096" y="11781"/>
                    <a:pt x="914680" y="18018"/>
                    <a:pt x="914680" y="24521"/>
                  </a:cubicBezTo>
                  <a:lnTo>
                    <a:pt x="914680" y="180975"/>
                  </a:lnTo>
                  <a:cubicBezTo>
                    <a:pt x="914680" y="187479"/>
                    <a:pt x="912096" y="193716"/>
                    <a:pt x="907498" y="198314"/>
                  </a:cubicBezTo>
                  <a:cubicBezTo>
                    <a:pt x="902899" y="202913"/>
                    <a:pt x="896662" y="205497"/>
                    <a:pt x="890158" y="205497"/>
                  </a:cubicBezTo>
                  <a:lnTo>
                    <a:pt x="24521" y="205497"/>
                  </a:lnTo>
                  <a:cubicBezTo>
                    <a:pt x="18018" y="205497"/>
                    <a:pt x="11781" y="202913"/>
                    <a:pt x="7182" y="198314"/>
                  </a:cubicBezTo>
                  <a:cubicBezTo>
                    <a:pt x="2584" y="193716"/>
                    <a:pt x="0" y="187479"/>
                    <a:pt x="0" y="180975"/>
                  </a:cubicBezTo>
                  <a:lnTo>
                    <a:pt x="0" y="24521"/>
                  </a:lnTo>
                  <a:cubicBezTo>
                    <a:pt x="0" y="18018"/>
                    <a:pt x="2584" y="11781"/>
                    <a:pt x="7182" y="7182"/>
                  </a:cubicBezTo>
                  <a:cubicBezTo>
                    <a:pt x="11781" y="2584"/>
                    <a:pt x="18018" y="0"/>
                    <a:pt x="24521" y="0"/>
                  </a:cubicBezTo>
                  <a:close/>
                </a:path>
              </a:pathLst>
            </a:custGeom>
            <a:solidFill>
              <a:srgbClr val="65D9A4"/>
            </a:solidFill>
          </p:spPr>
        </p:sp>
        <p:sp>
          <p:nvSpPr>
            <p:cNvPr id="27" name="TextBox 27"/>
            <p:cNvSpPr txBox="1"/>
            <p:nvPr/>
          </p:nvSpPr>
          <p:spPr>
            <a:xfrm>
              <a:off x="0" y="-9525"/>
              <a:ext cx="914680" cy="215022"/>
            </a:xfrm>
            <a:prstGeom prst="rect">
              <a:avLst/>
            </a:prstGeom>
          </p:spPr>
          <p:txBody>
            <a:bodyPr lIns="50800" tIns="50800" rIns="50800" bIns="50800" rtlCol="0" anchor="ctr"/>
            <a:lstStyle/>
            <a:p>
              <a:pPr marL="0" lvl="0" indent="0" algn="ctr">
                <a:lnSpc>
                  <a:spcPts val="1874"/>
                </a:lnSpc>
              </a:pPr>
              <a:endParaRPr/>
            </a:p>
          </p:txBody>
        </p:sp>
      </p:grpSp>
      <p:sp>
        <p:nvSpPr>
          <p:cNvPr id="28" name="Freeform 28"/>
          <p:cNvSpPr/>
          <p:nvPr/>
        </p:nvSpPr>
        <p:spPr>
          <a:xfrm>
            <a:off x="7139789" y="5751057"/>
            <a:ext cx="528850" cy="631463"/>
          </a:xfrm>
          <a:custGeom>
            <a:avLst/>
            <a:gdLst/>
            <a:ahLst/>
            <a:cxnLst/>
            <a:rect l="l" t="t" r="r" b="b"/>
            <a:pathLst>
              <a:path w="528850" h="631463">
                <a:moveTo>
                  <a:pt x="0" y="0"/>
                </a:moveTo>
                <a:lnTo>
                  <a:pt x="528850" y="0"/>
                </a:lnTo>
                <a:lnTo>
                  <a:pt x="528850" y="631462"/>
                </a:lnTo>
                <a:lnTo>
                  <a:pt x="0" y="631462"/>
                </a:lnTo>
                <a:lnTo>
                  <a:pt x="0" y="0"/>
                </a:lnTo>
                <a:close/>
              </a:path>
            </a:pathLst>
          </a:custGeom>
          <a:blipFill>
            <a:blip r:embed="rId7"/>
            <a:stretch>
              <a:fillRect/>
            </a:stretch>
          </a:blipFill>
        </p:spPr>
      </p:sp>
      <p:sp>
        <p:nvSpPr>
          <p:cNvPr id="29" name="Freeform 29"/>
          <p:cNvSpPr/>
          <p:nvPr/>
        </p:nvSpPr>
        <p:spPr>
          <a:xfrm>
            <a:off x="7075887" y="6616179"/>
            <a:ext cx="690822" cy="524105"/>
          </a:xfrm>
          <a:custGeom>
            <a:avLst/>
            <a:gdLst/>
            <a:ahLst/>
            <a:cxnLst/>
            <a:rect l="l" t="t" r="r" b="b"/>
            <a:pathLst>
              <a:path w="690822" h="524105">
                <a:moveTo>
                  <a:pt x="0" y="0"/>
                </a:moveTo>
                <a:lnTo>
                  <a:pt x="690822" y="0"/>
                </a:lnTo>
                <a:lnTo>
                  <a:pt x="690822" y="524105"/>
                </a:lnTo>
                <a:lnTo>
                  <a:pt x="0" y="524105"/>
                </a:lnTo>
                <a:lnTo>
                  <a:pt x="0" y="0"/>
                </a:lnTo>
                <a:close/>
              </a:path>
            </a:pathLst>
          </a:custGeom>
          <a:blipFill>
            <a:blip r:embed="rId8"/>
            <a:stretch>
              <a:fillRect/>
            </a:stretch>
          </a:blipFill>
        </p:spPr>
      </p:sp>
      <p:sp>
        <p:nvSpPr>
          <p:cNvPr id="30" name="Freeform 30"/>
          <p:cNvSpPr/>
          <p:nvPr/>
        </p:nvSpPr>
        <p:spPr>
          <a:xfrm>
            <a:off x="7123773" y="7267022"/>
            <a:ext cx="426335" cy="1156192"/>
          </a:xfrm>
          <a:custGeom>
            <a:avLst/>
            <a:gdLst/>
            <a:ahLst/>
            <a:cxnLst/>
            <a:rect l="l" t="t" r="r" b="b"/>
            <a:pathLst>
              <a:path w="562969" h="1752433">
                <a:moveTo>
                  <a:pt x="0" y="0"/>
                </a:moveTo>
                <a:lnTo>
                  <a:pt x="562969" y="0"/>
                </a:lnTo>
                <a:lnTo>
                  <a:pt x="562969" y="1752434"/>
                </a:lnTo>
                <a:lnTo>
                  <a:pt x="0" y="1752434"/>
                </a:lnTo>
                <a:lnTo>
                  <a:pt x="0" y="0"/>
                </a:lnTo>
                <a:close/>
              </a:path>
            </a:pathLst>
          </a:custGeom>
          <a:blipFill>
            <a:blip r:embed="rId9"/>
            <a:stretch>
              <a:fillRect/>
            </a:stretch>
          </a:blipFill>
        </p:spPr>
      </p:sp>
      <p:sp>
        <p:nvSpPr>
          <p:cNvPr id="31" name="Freeform 31"/>
          <p:cNvSpPr/>
          <p:nvPr/>
        </p:nvSpPr>
        <p:spPr>
          <a:xfrm>
            <a:off x="12997013" y="5653219"/>
            <a:ext cx="527501" cy="573927"/>
          </a:xfrm>
          <a:custGeom>
            <a:avLst/>
            <a:gdLst/>
            <a:ahLst/>
            <a:cxnLst/>
            <a:rect l="l" t="t" r="r" b="b"/>
            <a:pathLst>
              <a:path w="527501" h="573927">
                <a:moveTo>
                  <a:pt x="0" y="0"/>
                </a:moveTo>
                <a:lnTo>
                  <a:pt x="527500" y="0"/>
                </a:lnTo>
                <a:lnTo>
                  <a:pt x="527500" y="573927"/>
                </a:lnTo>
                <a:lnTo>
                  <a:pt x="0" y="573927"/>
                </a:lnTo>
                <a:lnTo>
                  <a:pt x="0" y="0"/>
                </a:lnTo>
                <a:close/>
              </a:path>
            </a:pathLst>
          </a:custGeom>
          <a:blipFill>
            <a:blip r:embed="rId10"/>
            <a:stretch>
              <a:fillRect/>
            </a:stretch>
          </a:blipFill>
        </p:spPr>
      </p:sp>
      <p:sp>
        <p:nvSpPr>
          <p:cNvPr id="32" name="Freeform 32"/>
          <p:cNvSpPr/>
          <p:nvPr/>
        </p:nvSpPr>
        <p:spPr>
          <a:xfrm>
            <a:off x="12965857" y="6556476"/>
            <a:ext cx="590063" cy="528247"/>
          </a:xfrm>
          <a:custGeom>
            <a:avLst/>
            <a:gdLst/>
            <a:ahLst/>
            <a:cxnLst/>
            <a:rect l="l" t="t" r="r" b="b"/>
            <a:pathLst>
              <a:path w="590063" h="528247">
                <a:moveTo>
                  <a:pt x="0" y="0"/>
                </a:moveTo>
                <a:lnTo>
                  <a:pt x="590063" y="0"/>
                </a:lnTo>
                <a:lnTo>
                  <a:pt x="590063" y="528247"/>
                </a:lnTo>
                <a:lnTo>
                  <a:pt x="0" y="528247"/>
                </a:lnTo>
                <a:lnTo>
                  <a:pt x="0" y="0"/>
                </a:lnTo>
                <a:close/>
              </a:path>
            </a:pathLst>
          </a:custGeom>
          <a:blipFill>
            <a:blip r:embed="rId11"/>
            <a:stretch>
              <a:fillRect/>
            </a:stretch>
          </a:blipFill>
        </p:spPr>
      </p:sp>
      <p:sp>
        <p:nvSpPr>
          <p:cNvPr id="33" name="Freeform 33"/>
          <p:cNvSpPr/>
          <p:nvPr/>
        </p:nvSpPr>
        <p:spPr>
          <a:xfrm>
            <a:off x="12961669" y="7423149"/>
            <a:ext cx="597600" cy="527382"/>
          </a:xfrm>
          <a:custGeom>
            <a:avLst/>
            <a:gdLst/>
            <a:ahLst/>
            <a:cxnLst/>
            <a:rect l="l" t="t" r="r" b="b"/>
            <a:pathLst>
              <a:path w="597600" h="527382">
                <a:moveTo>
                  <a:pt x="0" y="0"/>
                </a:moveTo>
                <a:lnTo>
                  <a:pt x="597600" y="0"/>
                </a:lnTo>
                <a:lnTo>
                  <a:pt x="597600" y="527383"/>
                </a:lnTo>
                <a:lnTo>
                  <a:pt x="0" y="527383"/>
                </a:lnTo>
                <a:lnTo>
                  <a:pt x="0" y="0"/>
                </a:lnTo>
                <a:close/>
              </a:path>
            </a:pathLst>
          </a:custGeom>
          <a:blipFill>
            <a:blip r:embed="rId12"/>
            <a:stretch>
              <a:fillRect/>
            </a:stretch>
          </a:blipFill>
        </p:spPr>
      </p:sp>
      <p:grpSp>
        <p:nvGrpSpPr>
          <p:cNvPr id="34" name="Group 34"/>
          <p:cNvGrpSpPr/>
          <p:nvPr/>
        </p:nvGrpSpPr>
        <p:grpSpPr>
          <a:xfrm>
            <a:off x="7407537" y="8315149"/>
            <a:ext cx="3472925" cy="780245"/>
            <a:chOff x="0" y="0"/>
            <a:chExt cx="914680" cy="205497"/>
          </a:xfrm>
        </p:grpSpPr>
        <p:sp>
          <p:nvSpPr>
            <p:cNvPr id="35" name="Freeform 35"/>
            <p:cNvSpPr/>
            <p:nvPr/>
          </p:nvSpPr>
          <p:spPr>
            <a:xfrm>
              <a:off x="0" y="0"/>
              <a:ext cx="914680" cy="205497"/>
            </a:xfrm>
            <a:custGeom>
              <a:avLst/>
              <a:gdLst/>
              <a:ahLst/>
              <a:cxnLst/>
              <a:rect l="l" t="t" r="r" b="b"/>
              <a:pathLst>
                <a:path w="914680" h="205497">
                  <a:moveTo>
                    <a:pt x="24521" y="0"/>
                  </a:moveTo>
                  <a:lnTo>
                    <a:pt x="890158" y="0"/>
                  </a:lnTo>
                  <a:cubicBezTo>
                    <a:pt x="896662" y="0"/>
                    <a:pt x="902899" y="2584"/>
                    <a:pt x="907498" y="7182"/>
                  </a:cubicBezTo>
                  <a:cubicBezTo>
                    <a:pt x="912096" y="11781"/>
                    <a:pt x="914680" y="18018"/>
                    <a:pt x="914680" y="24521"/>
                  </a:cubicBezTo>
                  <a:lnTo>
                    <a:pt x="914680" y="180975"/>
                  </a:lnTo>
                  <a:cubicBezTo>
                    <a:pt x="914680" y="187479"/>
                    <a:pt x="912096" y="193716"/>
                    <a:pt x="907498" y="198314"/>
                  </a:cubicBezTo>
                  <a:cubicBezTo>
                    <a:pt x="902899" y="202913"/>
                    <a:pt x="896662" y="205497"/>
                    <a:pt x="890158" y="205497"/>
                  </a:cubicBezTo>
                  <a:lnTo>
                    <a:pt x="24521" y="205497"/>
                  </a:lnTo>
                  <a:cubicBezTo>
                    <a:pt x="18018" y="205497"/>
                    <a:pt x="11781" y="202913"/>
                    <a:pt x="7182" y="198314"/>
                  </a:cubicBezTo>
                  <a:cubicBezTo>
                    <a:pt x="2584" y="193716"/>
                    <a:pt x="0" y="187479"/>
                    <a:pt x="0" y="180975"/>
                  </a:cubicBezTo>
                  <a:lnTo>
                    <a:pt x="0" y="24521"/>
                  </a:lnTo>
                  <a:cubicBezTo>
                    <a:pt x="0" y="18018"/>
                    <a:pt x="2584" y="11781"/>
                    <a:pt x="7182" y="7182"/>
                  </a:cubicBezTo>
                  <a:cubicBezTo>
                    <a:pt x="11781" y="2584"/>
                    <a:pt x="18018" y="0"/>
                    <a:pt x="24521" y="0"/>
                  </a:cubicBezTo>
                  <a:close/>
                </a:path>
              </a:pathLst>
            </a:custGeom>
            <a:solidFill>
              <a:srgbClr val="65D9A4"/>
            </a:solidFill>
          </p:spPr>
        </p:sp>
        <p:sp>
          <p:nvSpPr>
            <p:cNvPr id="36" name="TextBox 36"/>
            <p:cNvSpPr txBox="1"/>
            <p:nvPr/>
          </p:nvSpPr>
          <p:spPr>
            <a:xfrm>
              <a:off x="0" y="-9525"/>
              <a:ext cx="914680" cy="215022"/>
            </a:xfrm>
            <a:prstGeom prst="rect">
              <a:avLst/>
            </a:prstGeom>
          </p:spPr>
          <p:txBody>
            <a:bodyPr lIns="50800" tIns="50800" rIns="50800" bIns="50800" rtlCol="0" anchor="ctr"/>
            <a:lstStyle/>
            <a:p>
              <a:pPr marL="0" lvl="0" indent="0" algn="ctr">
                <a:lnSpc>
                  <a:spcPts val="1874"/>
                </a:lnSpc>
              </a:pPr>
              <a:endParaRPr/>
            </a:p>
          </p:txBody>
        </p:sp>
      </p:grpSp>
      <p:grpSp>
        <p:nvGrpSpPr>
          <p:cNvPr id="37" name="Group 37"/>
          <p:cNvGrpSpPr/>
          <p:nvPr/>
        </p:nvGrpSpPr>
        <p:grpSpPr>
          <a:xfrm>
            <a:off x="12982756" y="8315149"/>
            <a:ext cx="3472925" cy="780245"/>
            <a:chOff x="0" y="0"/>
            <a:chExt cx="914680" cy="205497"/>
          </a:xfrm>
        </p:grpSpPr>
        <p:sp>
          <p:nvSpPr>
            <p:cNvPr id="38" name="Freeform 38"/>
            <p:cNvSpPr/>
            <p:nvPr/>
          </p:nvSpPr>
          <p:spPr>
            <a:xfrm>
              <a:off x="0" y="0"/>
              <a:ext cx="914680" cy="205497"/>
            </a:xfrm>
            <a:custGeom>
              <a:avLst/>
              <a:gdLst/>
              <a:ahLst/>
              <a:cxnLst/>
              <a:rect l="l" t="t" r="r" b="b"/>
              <a:pathLst>
                <a:path w="914680" h="205497">
                  <a:moveTo>
                    <a:pt x="24521" y="0"/>
                  </a:moveTo>
                  <a:lnTo>
                    <a:pt x="890158" y="0"/>
                  </a:lnTo>
                  <a:cubicBezTo>
                    <a:pt x="896662" y="0"/>
                    <a:pt x="902899" y="2584"/>
                    <a:pt x="907498" y="7182"/>
                  </a:cubicBezTo>
                  <a:cubicBezTo>
                    <a:pt x="912096" y="11781"/>
                    <a:pt x="914680" y="18018"/>
                    <a:pt x="914680" y="24521"/>
                  </a:cubicBezTo>
                  <a:lnTo>
                    <a:pt x="914680" y="180975"/>
                  </a:lnTo>
                  <a:cubicBezTo>
                    <a:pt x="914680" y="187479"/>
                    <a:pt x="912096" y="193716"/>
                    <a:pt x="907498" y="198314"/>
                  </a:cubicBezTo>
                  <a:cubicBezTo>
                    <a:pt x="902899" y="202913"/>
                    <a:pt x="896662" y="205497"/>
                    <a:pt x="890158" y="205497"/>
                  </a:cubicBezTo>
                  <a:lnTo>
                    <a:pt x="24521" y="205497"/>
                  </a:lnTo>
                  <a:cubicBezTo>
                    <a:pt x="18018" y="205497"/>
                    <a:pt x="11781" y="202913"/>
                    <a:pt x="7182" y="198314"/>
                  </a:cubicBezTo>
                  <a:cubicBezTo>
                    <a:pt x="2584" y="193716"/>
                    <a:pt x="0" y="187479"/>
                    <a:pt x="0" y="180975"/>
                  </a:cubicBezTo>
                  <a:lnTo>
                    <a:pt x="0" y="24521"/>
                  </a:lnTo>
                  <a:cubicBezTo>
                    <a:pt x="0" y="18018"/>
                    <a:pt x="2584" y="11781"/>
                    <a:pt x="7182" y="7182"/>
                  </a:cubicBezTo>
                  <a:cubicBezTo>
                    <a:pt x="11781" y="2584"/>
                    <a:pt x="18018" y="0"/>
                    <a:pt x="24521" y="0"/>
                  </a:cubicBezTo>
                  <a:close/>
                </a:path>
              </a:pathLst>
            </a:custGeom>
            <a:solidFill>
              <a:srgbClr val="65D9A4"/>
            </a:solidFill>
          </p:spPr>
        </p:sp>
        <p:sp>
          <p:nvSpPr>
            <p:cNvPr id="39" name="TextBox 39"/>
            <p:cNvSpPr txBox="1"/>
            <p:nvPr/>
          </p:nvSpPr>
          <p:spPr>
            <a:xfrm>
              <a:off x="0" y="-9525"/>
              <a:ext cx="914680" cy="215022"/>
            </a:xfrm>
            <a:prstGeom prst="rect">
              <a:avLst/>
            </a:prstGeom>
          </p:spPr>
          <p:txBody>
            <a:bodyPr lIns="50800" tIns="50800" rIns="50800" bIns="50800" rtlCol="0" anchor="ctr"/>
            <a:lstStyle/>
            <a:p>
              <a:pPr marL="0" lvl="0" indent="0" algn="ctr">
                <a:lnSpc>
                  <a:spcPts val="1874"/>
                </a:lnSpc>
              </a:pPr>
              <a:endParaRPr/>
            </a:p>
          </p:txBody>
        </p:sp>
      </p:grpSp>
      <p:sp>
        <p:nvSpPr>
          <p:cNvPr id="40" name="Freeform 40"/>
          <p:cNvSpPr/>
          <p:nvPr/>
        </p:nvSpPr>
        <p:spPr>
          <a:xfrm>
            <a:off x="15391275" y="2239660"/>
            <a:ext cx="1739828" cy="1172209"/>
          </a:xfrm>
          <a:custGeom>
            <a:avLst/>
            <a:gdLst/>
            <a:ahLst/>
            <a:cxnLst/>
            <a:rect l="l" t="t" r="r" b="b"/>
            <a:pathLst>
              <a:path w="1739828" h="1172209">
                <a:moveTo>
                  <a:pt x="0" y="0"/>
                </a:moveTo>
                <a:lnTo>
                  <a:pt x="1739828" y="0"/>
                </a:lnTo>
                <a:lnTo>
                  <a:pt x="1739828" y="1172209"/>
                </a:lnTo>
                <a:lnTo>
                  <a:pt x="0" y="1172209"/>
                </a:lnTo>
                <a:lnTo>
                  <a:pt x="0" y="0"/>
                </a:lnTo>
                <a:close/>
              </a:path>
            </a:pathLst>
          </a:custGeom>
          <a:blipFill>
            <a:blip r:embed="rId13"/>
            <a:stretch>
              <a:fillRect/>
            </a:stretch>
          </a:blipFill>
        </p:spPr>
      </p:sp>
      <p:sp>
        <p:nvSpPr>
          <p:cNvPr id="41" name="TextBox 41"/>
          <p:cNvSpPr txBox="1"/>
          <p:nvPr/>
        </p:nvSpPr>
        <p:spPr>
          <a:xfrm>
            <a:off x="4829383" y="2462797"/>
            <a:ext cx="8629235" cy="857495"/>
          </a:xfrm>
          <a:prstGeom prst="rect">
            <a:avLst/>
          </a:prstGeom>
        </p:spPr>
        <p:txBody>
          <a:bodyPr lIns="0" tIns="0" rIns="0" bIns="0" rtlCol="0" anchor="t">
            <a:spAutoFit/>
          </a:bodyPr>
          <a:lstStyle/>
          <a:p>
            <a:pPr marL="0" lvl="0" indent="0" algn="ctr">
              <a:lnSpc>
                <a:spcPts val="6360"/>
              </a:lnSpc>
            </a:pPr>
            <a:r>
              <a:rPr lang="en-US" sz="6989" b="1">
                <a:solidFill>
                  <a:srgbClr val="3774DD"/>
                </a:solidFill>
                <a:latin typeface="Bogart Bold"/>
                <a:ea typeface="Bogart Bold"/>
                <a:cs typeface="Bogart Bold"/>
                <a:sym typeface="Bogart Bold"/>
              </a:rPr>
              <a:t>Kiểm Tra Hiểu Biết</a:t>
            </a:r>
          </a:p>
        </p:txBody>
      </p:sp>
      <p:sp>
        <p:nvSpPr>
          <p:cNvPr id="42" name="TextBox 42"/>
          <p:cNvSpPr txBox="1"/>
          <p:nvPr/>
        </p:nvSpPr>
        <p:spPr>
          <a:xfrm>
            <a:off x="1555283" y="1219124"/>
            <a:ext cx="1849283" cy="229255"/>
          </a:xfrm>
          <a:prstGeom prst="rect">
            <a:avLst/>
          </a:prstGeom>
        </p:spPr>
        <p:txBody>
          <a:bodyPr lIns="0" tIns="0" rIns="0" bIns="0" rtlCol="0" anchor="t">
            <a:spAutoFit/>
          </a:bodyPr>
          <a:lstStyle/>
          <a:p>
            <a:pPr marL="0" lvl="0" indent="0" algn="r">
              <a:lnSpc>
                <a:spcPts val="1729"/>
              </a:lnSpc>
            </a:pPr>
            <a:r>
              <a:rPr lang="en-US" sz="1820" spc="-172">
                <a:solidFill>
                  <a:srgbClr val="3774DD"/>
                </a:solidFill>
                <a:latin typeface="Bogart"/>
                <a:ea typeface="Bogart"/>
                <a:cs typeface="Bogart"/>
                <a:sym typeface="Bogart"/>
              </a:rPr>
              <a:t>Khám Phá Cá Vàng</a:t>
            </a:r>
          </a:p>
        </p:txBody>
      </p:sp>
      <p:sp>
        <p:nvSpPr>
          <p:cNvPr id="43" name="TextBox 43"/>
          <p:cNvSpPr txBox="1"/>
          <p:nvPr/>
        </p:nvSpPr>
        <p:spPr>
          <a:xfrm>
            <a:off x="12319860" y="1312787"/>
            <a:ext cx="847412" cy="413503"/>
          </a:xfrm>
          <a:prstGeom prst="rect">
            <a:avLst/>
          </a:prstGeom>
        </p:spPr>
        <p:txBody>
          <a:bodyPr lIns="0" tIns="0" rIns="0" bIns="0" rtlCol="0" anchor="t">
            <a:spAutoFit/>
          </a:bodyPr>
          <a:lstStyle/>
          <a:p>
            <a:pPr marL="0" lvl="0" indent="0" algn="ctr">
              <a:lnSpc>
                <a:spcPts val="1706"/>
              </a:lnSpc>
              <a:spcBef>
                <a:spcPct val="0"/>
              </a:spcBef>
            </a:pPr>
            <a:r>
              <a:rPr lang="en-US" sz="1322" u="none" strike="noStrike" spc="-72">
                <a:solidFill>
                  <a:srgbClr val="3774DD"/>
                </a:solidFill>
                <a:latin typeface="Bogart"/>
                <a:ea typeface="Bogart"/>
                <a:cs typeface="Bogart"/>
                <a:sym typeface="Bogart"/>
              </a:rPr>
              <a:t>TRANG CHỦ</a:t>
            </a:r>
          </a:p>
        </p:txBody>
      </p:sp>
      <p:sp>
        <p:nvSpPr>
          <p:cNvPr id="44" name="TextBox 44"/>
          <p:cNvSpPr txBox="1"/>
          <p:nvPr/>
        </p:nvSpPr>
        <p:spPr>
          <a:xfrm>
            <a:off x="13424041" y="1312787"/>
            <a:ext cx="847412" cy="203953"/>
          </a:xfrm>
          <a:prstGeom prst="rect">
            <a:avLst/>
          </a:prstGeom>
        </p:spPr>
        <p:txBody>
          <a:bodyPr lIns="0" tIns="0" rIns="0" bIns="0" rtlCol="0" anchor="t">
            <a:spAutoFit/>
          </a:bodyPr>
          <a:lstStyle/>
          <a:p>
            <a:pPr marL="0" lvl="0" indent="0" algn="ctr">
              <a:lnSpc>
                <a:spcPts val="1706"/>
              </a:lnSpc>
              <a:spcBef>
                <a:spcPct val="0"/>
              </a:spcBef>
            </a:pPr>
            <a:r>
              <a:rPr lang="en-US" sz="1322" u="none" strike="noStrike" spc="-72">
                <a:solidFill>
                  <a:srgbClr val="3774DD"/>
                </a:solidFill>
                <a:latin typeface="Bogart"/>
                <a:ea typeface="Bogart"/>
                <a:cs typeface="Bogart"/>
                <a:sym typeface="Bogart"/>
              </a:rPr>
              <a:t>BÀI HỌC</a:t>
            </a:r>
          </a:p>
        </p:txBody>
      </p:sp>
      <p:sp>
        <p:nvSpPr>
          <p:cNvPr id="45" name="TextBox 45"/>
          <p:cNvSpPr txBox="1"/>
          <p:nvPr/>
        </p:nvSpPr>
        <p:spPr>
          <a:xfrm>
            <a:off x="14528628" y="1312787"/>
            <a:ext cx="1105735" cy="203953"/>
          </a:xfrm>
          <a:prstGeom prst="rect">
            <a:avLst/>
          </a:prstGeom>
        </p:spPr>
        <p:txBody>
          <a:bodyPr lIns="0" tIns="0" rIns="0" bIns="0" rtlCol="0" anchor="t">
            <a:spAutoFit/>
          </a:bodyPr>
          <a:lstStyle/>
          <a:p>
            <a:pPr marL="0" lvl="0" indent="0" algn="ctr">
              <a:lnSpc>
                <a:spcPts val="1706"/>
              </a:lnSpc>
              <a:spcBef>
                <a:spcPct val="0"/>
              </a:spcBef>
            </a:pPr>
            <a:r>
              <a:rPr lang="en-US" sz="1322" u="none" strike="noStrike" spc="-72">
                <a:solidFill>
                  <a:srgbClr val="3774DD"/>
                </a:solidFill>
                <a:latin typeface="Bogart"/>
                <a:ea typeface="Bogart"/>
                <a:cs typeface="Bogart"/>
                <a:sym typeface="Bogart"/>
              </a:rPr>
              <a:t>VỀ CHÚNG TÔI</a:t>
            </a:r>
          </a:p>
        </p:txBody>
      </p:sp>
      <p:sp>
        <p:nvSpPr>
          <p:cNvPr id="46" name="TextBox 46"/>
          <p:cNvSpPr txBox="1"/>
          <p:nvPr/>
        </p:nvSpPr>
        <p:spPr>
          <a:xfrm>
            <a:off x="15923945" y="1312787"/>
            <a:ext cx="1335355" cy="203953"/>
          </a:xfrm>
          <a:prstGeom prst="rect">
            <a:avLst/>
          </a:prstGeom>
        </p:spPr>
        <p:txBody>
          <a:bodyPr lIns="0" tIns="0" rIns="0" bIns="0" rtlCol="0" anchor="t">
            <a:spAutoFit/>
          </a:bodyPr>
          <a:lstStyle/>
          <a:p>
            <a:pPr marL="0" lvl="0" indent="0" algn="ctr">
              <a:lnSpc>
                <a:spcPts val="1706"/>
              </a:lnSpc>
              <a:spcBef>
                <a:spcPct val="0"/>
              </a:spcBef>
            </a:pPr>
            <a:r>
              <a:rPr lang="en-US" sz="1322" u="none" strike="noStrike" spc="-72">
                <a:solidFill>
                  <a:srgbClr val="3774DD"/>
                </a:solidFill>
                <a:latin typeface="Bogart"/>
                <a:ea typeface="Bogart"/>
                <a:cs typeface="Bogart"/>
                <a:sym typeface="Bogart"/>
              </a:rPr>
              <a:t>LIÊN HỆ</a:t>
            </a:r>
          </a:p>
        </p:txBody>
      </p:sp>
      <p:sp>
        <p:nvSpPr>
          <p:cNvPr id="47" name="TextBox 47"/>
          <p:cNvSpPr txBox="1"/>
          <p:nvPr/>
        </p:nvSpPr>
        <p:spPr>
          <a:xfrm>
            <a:off x="1292454" y="4367850"/>
            <a:ext cx="1848113" cy="621895"/>
          </a:xfrm>
          <a:prstGeom prst="rect">
            <a:avLst/>
          </a:prstGeom>
        </p:spPr>
        <p:txBody>
          <a:bodyPr lIns="0" tIns="0" rIns="0" bIns="0" rtlCol="0" anchor="t">
            <a:spAutoFit/>
          </a:bodyPr>
          <a:lstStyle/>
          <a:p>
            <a:pPr marL="0" lvl="0" indent="0" algn="ctr">
              <a:lnSpc>
                <a:spcPts val="4542"/>
              </a:lnSpc>
            </a:pPr>
            <a:r>
              <a:rPr lang="en-US" sz="4991" b="1">
                <a:solidFill>
                  <a:srgbClr val="3774DD"/>
                </a:solidFill>
                <a:latin typeface="Bogart Bold"/>
                <a:ea typeface="Bogart Bold"/>
                <a:cs typeface="Bogart Bold"/>
                <a:sym typeface="Bogart Bold"/>
              </a:rPr>
              <a:t>🏠</a:t>
            </a:r>
          </a:p>
        </p:txBody>
      </p:sp>
      <p:sp>
        <p:nvSpPr>
          <p:cNvPr id="48" name="TextBox 48"/>
          <p:cNvSpPr txBox="1"/>
          <p:nvPr/>
        </p:nvSpPr>
        <p:spPr>
          <a:xfrm>
            <a:off x="6867795" y="4367850"/>
            <a:ext cx="1848113" cy="621895"/>
          </a:xfrm>
          <a:prstGeom prst="rect">
            <a:avLst/>
          </a:prstGeom>
        </p:spPr>
        <p:txBody>
          <a:bodyPr lIns="0" tIns="0" rIns="0" bIns="0" rtlCol="0" anchor="t">
            <a:spAutoFit/>
          </a:bodyPr>
          <a:lstStyle/>
          <a:p>
            <a:pPr marL="0" lvl="0" indent="0" algn="ctr">
              <a:lnSpc>
                <a:spcPts val="4542"/>
              </a:lnSpc>
            </a:pPr>
            <a:r>
              <a:rPr lang="en-US" sz="4991" b="1">
                <a:solidFill>
                  <a:srgbClr val="3774DD"/>
                </a:solidFill>
                <a:latin typeface="Bogart Bold"/>
                <a:ea typeface="Bogart Bold"/>
                <a:cs typeface="Bogart Bold"/>
                <a:sym typeface="Bogart Bold"/>
              </a:rPr>
              <a:t>🍽️</a:t>
            </a:r>
          </a:p>
        </p:txBody>
      </p:sp>
      <p:sp>
        <p:nvSpPr>
          <p:cNvPr id="49" name="TextBox 49"/>
          <p:cNvSpPr txBox="1"/>
          <p:nvPr/>
        </p:nvSpPr>
        <p:spPr>
          <a:xfrm>
            <a:off x="12534561" y="4367850"/>
            <a:ext cx="1848113" cy="621895"/>
          </a:xfrm>
          <a:prstGeom prst="rect">
            <a:avLst/>
          </a:prstGeom>
        </p:spPr>
        <p:txBody>
          <a:bodyPr lIns="0" tIns="0" rIns="0" bIns="0" rtlCol="0" anchor="t">
            <a:spAutoFit/>
          </a:bodyPr>
          <a:lstStyle/>
          <a:p>
            <a:pPr marL="0" lvl="0" indent="0" algn="ctr">
              <a:lnSpc>
                <a:spcPts val="4542"/>
              </a:lnSpc>
            </a:pPr>
            <a:r>
              <a:rPr lang="en-US" sz="4991" b="1">
                <a:solidFill>
                  <a:srgbClr val="3774DD"/>
                </a:solidFill>
                <a:latin typeface="Bogart Bold"/>
                <a:ea typeface="Bogart Bold"/>
                <a:cs typeface="Bogart Bold"/>
                <a:sym typeface="Bogart Bold"/>
              </a:rPr>
              <a:t>💝</a:t>
            </a:r>
          </a:p>
        </p:txBody>
      </p:sp>
      <p:sp>
        <p:nvSpPr>
          <p:cNvPr id="50" name="TextBox 50"/>
          <p:cNvSpPr txBox="1"/>
          <p:nvPr/>
        </p:nvSpPr>
        <p:spPr>
          <a:xfrm>
            <a:off x="3568781" y="4453095"/>
            <a:ext cx="2307893" cy="404435"/>
          </a:xfrm>
          <a:prstGeom prst="rect">
            <a:avLst/>
          </a:prstGeom>
        </p:spPr>
        <p:txBody>
          <a:bodyPr lIns="0" tIns="0" rIns="0" bIns="0" rtlCol="0" anchor="t">
            <a:spAutoFit/>
          </a:bodyPr>
          <a:lstStyle/>
          <a:p>
            <a:pPr marL="0" lvl="0" indent="0" algn="ctr">
              <a:lnSpc>
                <a:spcPts val="2932"/>
              </a:lnSpc>
            </a:pPr>
            <a:r>
              <a:rPr lang="en-US" sz="3222" b="1">
                <a:solidFill>
                  <a:srgbClr val="3774DD"/>
                </a:solidFill>
                <a:latin typeface="Bogart Bold"/>
                <a:ea typeface="Bogart Bold"/>
                <a:cs typeface="Bogart Bold"/>
                <a:sym typeface="Bogart Bold"/>
              </a:rPr>
              <a:t>Câu 1</a:t>
            </a:r>
          </a:p>
        </p:txBody>
      </p:sp>
      <p:sp>
        <p:nvSpPr>
          <p:cNvPr id="51" name="TextBox 51"/>
          <p:cNvSpPr txBox="1"/>
          <p:nvPr/>
        </p:nvSpPr>
        <p:spPr>
          <a:xfrm>
            <a:off x="9144000" y="4453095"/>
            <a:ext cx="2307893" cy="404435"/>
          </a:xfrm>
          <a:prstGeom prst="rect">
            <a:avLst/>
          </a:prstGeom>
        </p:spPr>
        <p:txBody>
          <a:bodyPr lIns="0" tIns="0" rIns="0" bIns="0" rtlCol="0" anchor="t">
            <a:spAutoFit/>
          </a:bodyPr>
          <a:lstStyle/>
          <a:p>
            <a:pPr marL="0" lvl="0" indent="0" algn="ctr">
              <a:lnSpc>
                <a:spcPts val="2932"/>
              </a:lnSpc>
            </a:pPr>
            <a:r>
              <a:rPr lang="en-US" sz="3222" b="1">
                <a:solidFill>
                  <a:srgbClr val="3774DD"/>
                </a:solidFill>
                <a:latin typeface="Bogart Bold"/>
                <a:ea typeface="Bogart Bold"/>
                <a:cs typeface="Bogart Bold"/>
                <a:sym typeface="Bogart Bold"/>
              </a:rPr>
              <a:t>Câu 2</a:t>
            </a:r>
          </a:p>
        </p:txBody>
      </p:sp>
      <p:sp>
        <p:nvSpPr>
          <p:cNvPr id="52" name="TextBox 52"/>
          <p:cNvSpPr txBox="1"/>
          <p:nvPr/>
        </p:nvSpPr>
        <p:spPr>
          <a:xfrm>
            <a:off x="14719219" y="4453095"/>
            <a:ext cx="2307893" cy="404435"/>
          </a:xfrm>
          <a:prstGeom prst="rect">
            <a:avLst/>
          </a:prstGeom>
        </p:spPr>
        <p:txBody>
          <a:bodyPr lIns="0" tIns="0" rIns="0" bIns="0" rtlCol="0" anchor="t">
            <a:spAutoFit/>
          </a:bodyPr>
          <a:lstStyle/>
          <a:p>
            <a:pPr marL="0" lvl="0" indent="0" algn="ctr">
              <a:lnSpc>
                <a:spcPts val="2932"/>
              </a:lnSpc>
            </a:pPr>
            <a:r>
              <a:rPr lang="en-US" sz="3222" b="1">
                <a:solidFill>
                  <a:srgbClr val="3774DD"/>
                </a:solidFill>
                <a:latin typeface="Bogart Bold"/>
                <a:ea typeface="Bogart Bold"/>
                <a:cs typeface="Bogart Bold"/>
                <a:sym typeface="Bogart Bold"/>
              </a:rPr>
              <a:t>Câu 3</a:t>
            </a:r>
          </a:p>
        </p:txBody>
      </p:sp>
      <p:sp>
        <p:nvSpPr>
          <p:cNvPr id="53" name="TextBox 53"/>
          <p:cNvSpPr txBox="1"/>
          <p:nvPr/>
        </p:nvSpPr>
        <p:spPr>
          <a:xfrm>
            <a:off x="1980066" y="5999429"/>
            <a:ext cx="3311617" cy="328936"/>
          </a:xfrm>
          <a:prstGeom prst="rect">
            <a:avLst/>
          </a:prstGeom>
        </p:spPr>
        <p:txBody>
          <a:bodyPr lIns="0" tIns="0" rIns="0" bIns="0" rtlCol="0" anchor="t">
            <a:spAutoFit/>
          </a:bodyPr>
          <a:lstStyle/>
          <a:p>
            <a:pPr marL="0" lvl="0" indent="0" algn="just">
              <a:lnSpc>
                <a:spcPts val="2330"/>
              </a:lnSpc>
            </a:pPr>
            <a:r>
              <a:rPr lang="en-US" sz="2800">
                <a:solidFill>
                  <a:srgbClr val="3774DD"/>
                </a:solidFill>
                <a:latin typeface="Bogart"/>
                <a:ea typeface="Bogart"/>
                <a:cs typeface="Bogart"/>
                <a:sym typeface="Bogart"/>
              </a:rPr>
              <a:t>Cá vàng sống ở đâu?</a:t>
            </a:r>
          </a:p>
        </p:txBody>
      </p:sp>
      <p:sp>
        <p:nvSpPr>
          <p:cNvPr id="54" name="TextBox 54"/>
          <p:cNvSpPr txBox="1"/>
          <p:nvPr/>
        </p:nvSpPr>
        <p:spPr>
          <a:xfrm>
            <a:off x="1980529" y="6850416"/>
            <a:ext cx="3311617" cy="313547"/>
          </a:xfrm>
          <a:prstGeom prst="rect">
            <a:avLst/>
          </a:prstGeom>
        </p:spPr>
        <p:txBody>
          <a:bodyPr lIns="0" tIns="0" rIns="0" bIns="0" rtlCol="0" anchor="t">
            <a:spAutoFit/>
          </a:bodyPr>
          <a:lstStyle/>
          <a:p>
            <a:pPr marL="0" lvl="0" indent="0" algn="just">
              <a:lnSpc>
                <a:spcPts val="2330"/>
              </a:lnSpc>
            </a:pPr>
            <a:r>
              <a:rPr lang="en-US" sz="2400">
                <a:solidFill>
                  <a:srgbClr val="3774DD"/>
                </a:solidFill>
                <a:latin typeface="Bogart"/>
                <a:ea typeface="Bogart"/>
                <a:cs typeface="Bogart"/>
                <a:sym typeface="Bogart"/>
              </a:rPr>
              <a:t>Trong bể cá có nước</a:t>
            </a:r>
            <a:r>
              <a:rPr lang="en-US" sz="1820">
                <a:solidFill>
                  <a:srgbClr val="3774DD"/>
                </a:solidFill>
                <a:latin typeface="Bogart"/>
                <a:ea typeface="Bogart"/>
                <a:cs typeface="Bogart"/>
                <a:sym typeface="Bogart"/>
              </a:rPr>
              <a:t>!</a:t>
            </a:r>
          </a:p>
        </p:txBody>
      </p:sp>
      <p:sp>
        <p:nvSpPr>
          <p:cNvPr id="55" name="TextBox 55"/>
          <p:cNvSpPr txBox="1"/>
          <p:nvPr/>
        </p:nvSpPr>
        <p:spPr>
          <a:xfrm>
            <a:off x="1980066" y="7703116"/>
            <a:ext cx="3311617" cy="313547"/>
          </a:xfrm>
          <a:prstGeom prst="rect">
            <a:avLst/>
          </a:prstGeom>
        </p:spPr>
        <p:txBody>
          <a:bodyPr lIns="0" tIns="0" rIns="0" bIns="0" rtlCol="0" anchor="t">
            <a:spAutoFit/>
          </a:bodyPr>
          <a:lstStyle/>
          <a:p>
            <a:pPr marL="0" lvl="0" indent="0" algn="just">
              <a:lnSpc>
                <a:spcPts val="2330"/>
              </a:lnSpc>
            </a:pPr>
            <a:r>
              <a:rPr lang="en-US" sz="2400">
                <a:solidFill>
                  <a:srgbClr val="3774DD"/>
                </a:solidFill>
                <a:latin typeface="Bogart"/>
                <a:ea typeface="Bogart"/>
                <a:cs typeface="Bogart"/>
                <a:sym typeface="Bogart"/>
              </a:rPr>
              <a:t>Nước sạch và ấm áp</a:t>
            </a:r>
          </a:p>
        </p:txBody>
      </p:sp>
      <p:sp>
        <p:nvSpPr>
          <p:cNvPr id="56" name="TextBox 56"/>
          <p:cNvSpPr txBox="1"/>
          <p:nvPr/>
        </p:nvSpPr>
        <p:spPr>
          <a:xfrm>
            <a:off x="2414835" y="8488737"/>
            <a:ext cx="2307893" cy="404435"/>
          </a:xfrm>
          <a:prstGeom prst="rect">
            <a:avLst/>
          </a:prstGeom>
        </p:spPr>
        <p:txBody>
          <a:bodyPr lIns="0" tIns="0" rIns="0" bIns="0" rtlCol="0" anchor="t">
            <a:spAutoFit/>
          </a:bodyPr>
          <a:lstStyle/>
          <a:p>
            <a:pPr marL="0" lvl="0" indent="0" algn="ctr">
              <a:lnSpc>
                <a:spcPts val="2932"/>
              </a:lnSpc>
            </a:pPr>
            <a:r>
              <a:rPr lang="en-US" sz="3222" b="1">
                <a:solidFill>
                  <a:srgbClr val="065FC5"/>
                </a:solidFill>
                <a:latin typeface="Bogart Bold"/>
                <a:ea typeface="Bogart Bold"/>
                <a:cs typeface="Bogart Bold"/>
                <a:sym typeface="Bogart Bold"/>
              </a:rPr>
              <a:t>Nhà của cá</a:t>
            </a:r>
          </a:p>
        </p:txBody>
      </p:sp>
      <p:sp>
        <p:nvSpPr>
          <p:cNvPr id="57" name="TextBox 57"/>
          <p:cNvSpPr txBox="1"/>
          <p:nvPr/>
        </p:nvSpPr>
        <p:spPr>
          <a:xfrm>
            <a:off x="7831997" y="5904803"/>
            <a:ext cx="3311617" cy="328936"/>
          </a:xfrm>
          <a:prstGeom prst="rect">
            <a:avLst/>
          </a:prstGeom>
        </p:spPr>
        <p:txBody>
          <a:bodyPr lIns="0" tIns="0" rIns="0" bIns="0" rtlCol="0" anchor="t">
            <a:spAutoFit/>
          </a:bodyPr>
          <a:lstStyle/>
          <a:p>
            <a:pPr marL="0" lvl="0" indent="0" algn="just">
              <a:lnSpc>
                <a:spcPts val="2330"/>
              </a:lnSpc>
            </a:pPr>
            <a:r>
              <a:rPr lang="en-US" sz="2800">
                <a:solidFill>
                  <a:srgbClr val="3774DD"/>
                </a:solidFill>
                <a:latin typeface="Bogart"/>
                <a:ea typeface="Bogart"/>
                <a:cs typeface="Bogart"/>
                <a:sym typeface="Bogart"/>
              </a:rPr>
              <a:t>Cá vàng ăn gì?</a:t>
            </a:r>
          </a:p>
        </p:txBody>
      </p:sp>
      <p:sp>
        <p:nvSpPr>
          <p:cNvPr id="58" name="TextBox 58"/>
          <p:cNvSpPr txBox="1"/>
          <p:nvPr/>
        </p:nvSpPr>
        <p:spPr>
          <a:xfrm>
            <a:off x="7832460" y="6755790"/>
            <a:ext cx="3311617" cy="328936"/>
          </a:xfrm>
          <a:prstGeom prst="rect">
            <a:avLst/>
          </a:prstGeom>
        </p:spPr>
        <p:txBody>
          <a:bodyPr lIns="0" tIns="0" rIns="0" bIns="0" rtlCol="0" anchor="t">
            <a:spAutoFit/>
          </a:bodyPr>
          <a:lstStyle/>
          <a:p>
            <a:pPr marL="0" lvl="0" indent="0" algn="just">
              <a:lnSpc>
                <a:spcPts val="2330"/>
              </a:lnSpc>
            </a:pPr>
            <a:r>
              <a:rPr lang="en-US" sz="2800">
                <a:solidFill>
                  <a:srgbClr val="3774DD"/>
                </a:solidFill>
                <a:latin typeface="Bogart"/>
                <a:ea typeface="Bogart"/>
                <a:cs typeface="Bogart"/>
                <a:sym typeface="Bogart"/>
              </a:rPr>
              <a:t>Thức ăn viên cho cá</a:t>
            </a:r>
          </a:p>
        </p:txBody>
      </p:sp>
      <p:sp>
        <p:nvSpPr>
          <p:cNvPr id="59" name="TextBox 59"/>
          <p:cNvSpPr txBox="1"/>
          <p:nvPr/>
        </p:nvSpPr>
        <p:spPr>
          <a:xfrm>
            <a:off x="7831997" y="7608490"/>
            <a:ext cx="3311617" cy="328936"/>
          </a:xfrm>
          <a:prstGeom prst="rect">
            <a:avLst/>
          </a:prstGeom>
        </p:spPr>
        <p:txBody>
          <a:bodyPr lIns="0" tIns="0" rIns="0" bIns="0" rtlCol="0" anchor="t">
            <a:spAutoFit/>
          </a:bodyPr>
          <a:lstStyle/>
          <a:p>
            <a:pPr marL="0" lvl="0" indent="0" algn="just">
              <a:lnSpc>
                <a:spcPts val="2330"/>
              </a:lnSpc>
            </a:pPr>
            <a:r>
              <a:rPr lang="en-US" sz="2800">
                <a:solidFill>
                  <a:srgbClr val="3774DD"/>
                </a:solidFill>
                <a:latin typeface="Bogart"/>
                <a:ea typeface="Bogart"/>
                <a:cs typeface="Bogart"/>
                <a:sym typeface="Bogart"/>
              </a:rPr>
              <a:t>Cho ăn ít mỗi ngày</a:t>
            </a:r>
          </a:p>
        </p:txBody>
      </p:sp>
      <p:sp>
        <p:nvSpPr>
          <p:cNvPr id="60" name="TextBox 60"/>
          <p:cNvSpPr txBox="1"/>
          <p:nvPr/>
        </p:nvSpPr>
        <p:spPr>
          <a:xfrm>
            <a:off x="13683929" y="5810177"/>
            <a:ext cx="3311617" cy="313547"/>
          </a:xfrm>
          <a:prstGeom prst="rect">
            <a:avLst/>
          </a:prstGeom>
        </p:spPr>
        <p:txBody>
          <a:bodyPr lIns="0" tIns="0" rIns="0" bIns="0" rtlCol="0" anchor="t">
            <a:spAutoFit/>
          </a:bodyPr>
          <a:lstStyle/>
          <a:p>
            <a:pPr marL="0" lvl="0" indent="0" algn="just">
              <a:lnSpc>
                <a:spcPts val="2330"/>
              </a:lnSpc>
            </a:pPr>
            <a:r>
              <a:rPr lang="en-US" sz="2400">
                <a:solidFill>
                  <a:srgbClr val="3774DD"/>
                </a:solidFill>
                <a:latin typeface="Bogart"/>
                <a:ea typeface="Bogart"/>
                <a:cs typeface="Bogart"/>
                <a:sym typeface="Bogart"/>
              </a:rPr>
              <a:t>Chăm sóc cá thế nào?</a:t>
            </a:r>
          </a:p>
        </p:txBody>
      </p:sp>
      <p:sp>
        <p:nvSpPr>
          <p:cNvPr id="61" name="TextBox 61"/>
          <p:cNvSpPr txBox="1"/>
          <p:nvPr/>
        </p:nvSpPr>
        <p:spPr>
          <a:xfrm>
            <a:off x="13684391" y="6661165"/>
            <a:ext cx="3311617" cy="298159"/>
          </a:xfrm>
          <a:prstGeom prst="rect">
            <a:avLst/>
          </a:prstGeom>
        </p:spPr>
        <p:txBody>
          <a:bodyPr lIns="0" tIns="0" rIns="0" bIns="0" rtlCol="0" anchor="t">
            <a:spAutoFit/>
          </a:bodyPr>
          <a:lstStyle/>
          <a:p>
            <a:pPr marL="0" lvl="0" indent="0" algn="just">
              <a:lnSpc>
                <a:spcPts val="2330"/>
              </a:lnSpc>
            </a:pPr>
            <a:r>
              <a:rPr lang="en-US" sz="2000">
                <a:solidFill>
                  <a:srgbClr val="3774DD"/>
                </a:solidFill>
                <a:latin typeface="Bogart"/>
                <a:ea typeface="Bogart"/>
                <a:cs typeface="Bogart"/>
                <a:sym typeface="Bogart"/>
              </a:rPr>
              <a:t>Thay nước thường xuyên</a:t>
            </a:r>
          </a:p>
        </p:txBody>
      </p:sp>
      <p:sp>
        <p:nvSpPr>
          <p:cNvPr id="62" name="TextBox 62"/>
          <p:cNvSpPr txBox="1"/>
          <p:nvPr/>
        </p:nvSpPr>
        <p:spPr>
          <a:xfrm>
            <a:off x="13683929" y="7513864"/>
            <a:ext cx="3311617" cy="328936"/>
          </a:xfrm>
          <a:prstGeom prst="rect">
            <a:avLst/>
          </a:prstGeom>
        </p:spPr>
        <p:txBody>
          <a:bodyPr lIns="0" tIns="0" rIns="0" bIns="0" rtlCol="0" anchor="t">
            <a:spAutoFit/>
          </a:bodyPr>
          <a:lstStyle/>
          <a:p>
            <a:pPr marL="0" lvl="0" indent="0" algn="just">
              <a:lnSpc>
                <a:spcPts val="2330"/>
              </a:lnSpc>
            </a:pPr>
            <a:r>
              <a:rPr lang="en-US" sz="2800">
                <a:solidFill>
                  <a:srgbClr val="3774DD"/>
                </a:solidFill>
                <a:latin typeface="Bogart"/>
                <a:ea typeface="Bogart"/>
                <a:cs typeface="Bogart"/>
                <a:sym typeface="Bogart"/>
              </a:rPr>
              <a:t>Yêu thương cá vàng</a:t>
            </a:r>
          </a:p>
        </p:txBody>
      </p:sp>
      <p:sp>
        <p:nvSpPr>
          <p:cNvPr id="63" name="TextBox 63"/>
          <p:cNvSpPr txBox="1"/>
          <p:nvPr/>
        </p:nvSpPr>
        <p:spPr>
          <a:xfrm>
            <a:off x="7698795" y="8488737"/>
            <a:ext cx="2890409" cy="404435"/>
          </a:xfrm>
          <a:prstGeom prst="rect">
            <a:avLst/>
          </a:prstGeom>
        </p:spPr>
        <p:txBody>
          <a:bodyPr lIns="0" tIns="0" rIns="0" bIns="0" rtlCol="0" anchor="t">
            <a:spAutoFit/>
          </a:bodyPr>
          <a:lstStyle/>
          <a:p>
            <a:pPr marL="0" lvl="0" indent="0" algn="ctr">
              <a:lnSpc>
                <a:spcPts val="2932"/>
              </a:lnSpc>
            </a:pPr>
            <a:r>
              <a:rPr lang="en-US" sz="3222" b="1">
                <a:solidFill>
                  <a:srgbClr val="065FC5"/>
                </a:solidFill>
                <a:latin typeface="Bogart Bold"/>
                <a:ea typeface="Bogart Bold"/>
                <a:cs typeface="Bogart Bold"/>
                <a:sym typeface="Bogart Bold"/>
              </a:rPr>
              <a:t>Thức ăn cá</a:t>
            </a:r>
          </a:p>
        </p:txBody>
      </p:sp>
      <p:sp>
        <p:nvSpPr>
          <p:cNvPr id="64" name="TextBox 64"/>
          <p:cNvSpPr txBox="1"/>
          <p:nvPr/>
        </p:nvSpPr>
        <p:spPr>
          <a:xfrm>
            <a:off x="13565272" y="8488737"/>
            <a:ext cx="2307893" cy="404435"/>
          </a:xfrm>
          <a:prstGeom prst="rect">
            <a:avLst/>
          </a:prstGeom>
        </p:spPr>
        <p:txBody>
          <a:bodyPr lIns="0" tIns="0" rIns="0" bIns="0" rtlCol="0" anchor="t">
            <a:spAutoFit/>
          </a:bodyPr>
          <a:lstStyle/>
          <a:p>
            <a:pPr marL="0" lvl="0" indent="0" algn="ctr">
              <a:lnSpc>
                <a:spcPts val="2932"/>
              </a:lnSpc>
            </a:pPr>
            <a:r>
              <a:rPr lang="en-US" sz="3222" b="1">
                <a:solidFill>
                  <a:srgbClr val="065FC5"/>
                </a:solidFill>
                <a:latin typeface="Bogart Bold"/>
                <a:ea typeface="Bogart Bold"/>
                <a:cs typeface="Bogart Bold"/>
                <a:sym typeface="Bogart Bold"/>
              </a:rPr>
              <a:t>Chăm sóc</a:t>
            </a:r>
          </a:p>
        </p:txBody>
      </p:sp>
      <p:sp>
        <p:nvSpPr>
          <p:cNvPr id="65" name="Freeform 65"/>
          <p:cNvSpPr/>
          <p:nvPr/>
        </p:nvSpPr>
        <p:spPr>
          <a:xfrm>
            <a:off x="1104631" y="1716825"/>
            <a:ext cx="2063125" cy="1827660"/>
          </a:xfrm>
          <a:custGeom>
            <a:avLst/>
            <a:gdLst/>
            <a:ahLst/>
            <a:cxnLst/>
            <a:rect l="l" t="t" r="r" b="b"/>
            <a:pathLst>
              <a:path w="2063125" h="1827660">
                <a:moveTo>
                  <a:pt x="0" y="0"/>
                </a:moveTo>
                <a:lnTo>
                  <a:pt x="2063125" y="0"/>
                </a:lnTo>
                <a:lnTo>
                  <a:pt x="2063125" y="1827659"/>
                </a:lnTo>
                <a:lnTo>
                  <a:pt x="0" y="1827659"/>
                </a:lnTo>
                <a:lnTo>
                  <a:pt x="0" y="0"/>
                </a:lnTo>
                <a:close/>
              </a:path>
            </a:pathLst>
          </a:custGeom>
          <a:blipFill>
            <a:blip r:embed="rId14"/>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anim calcmode="lin" valueType="num">
                                      <p:cBhvr>
                                        <p:cTn id="22" dur="1000" fill="hold"/>
                                        <p:tgtEl>
                                          <p:spTgt spid="53"/>
                                        </p:tgtEl>
                                        <p:attrNameLst>
                                          <p:attrName>ppt_x</p:attrName>
                                        </p:attrNameLst>
                                      </p:cBhvr>
                                      <p:tavLst>
                                        <p:tav tm="0">
                                          <p:val>
                                            <p:strVal val="#ppt_x"/>
                                          </p:val>
                                        </p:tav>
                                        <p:tav tm="100000">
                                          <p:val>
                                            <p:strVal val="#ppt_x"/>
                                          </p:val>
                                        </p:tav>
                                      </p:tavLst>
                                    </p:anim>
                                    <p:anim calcmode="lin" valueType="num">
                                      <p:cBhvr>
                                        <p:cTn id="23" dur="1000" fill="hold"/>
                                        <p:tgtEl>
                                          <p:spTgt spid="5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inVertical)">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arn(inVertical)">
                                      <p:cBhvr>
                                        <p:cTn id="49" dur="500"/>
                                        <p:tgtEl>
                                          <p:spTgt spid="63"/>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00"/>
                                        <p:tgtEl>
                                          <p:spTgt spid="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500"/>
                                        <p:tgtEl>
                                          <p:spTgt spid="48"/>
                                        </p:tgtEl>
                                      </p:cBhvr>
                                    </p:animEffect>
                                  </p:childTnLst>
                                </p:cTn>
                              </p:par>
                              <p:par>
                                <p:cTn id="61" presetID="22" presetClass="entr" presetSubtype="4"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down)">
                                      <p:cBhvr>
                                        <p:cTn id="66" dur="5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circle(in)">
                                      <p:cBhvr>
                                        <p:cTn id="71" dur="2000"/>
                                        <p:tgtEl>
                                          <p:spTgt spid="28"/>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circle(in)">
                                      <p:cBhvr>
                                        <p:cTn id="74" dur="20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circle(in)">
                                      <p:cBhvr>
                                        <p:cTn id="82" dur="2000"/>
                                        <p:tgtEl>
                                          <p:spTgt spid="58"/>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heel(1)">
                                      <p:cBhvr>
                                        <p:cTn id="87" dur="2000"/>
                                        <p:tgtEl>
                                          <p:spTgt spid="30"/>
                                        </p:tgtEl>
                                      </p:cBhvr>
                                    </p:animEffect>
                                  </p:childTnLst>
                                </p:cTn>
                              </p:par>
                              <p:par>
                                <p:cTn id="88" presetID="21" presetClass="entr" presetSubtype="1"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wheel(1)">
                                      <p:cBhvr>
                                        <p:cTn id="90" dur="20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wipe(down)">
                                      <p:cBhvr>
                                        <p:cTn id="95" dur="500"/>
                                        <p:tgtEl>
                                          <p:spTgt spid="3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wipe(down)">
                                      <p:cBhvr>
                                        <p:cTn id="98" dur="500"/>
                                        <p:tgtEl>
                                          <p:spTgt spid="6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down)">
                                      <p:cBhvr>
                                        <p:cTn id="103" dur="500"/>
                                        <p:tgtEl>
                                          <p:spTgt spid="10"/>
                                        </p:tgtEl>
                                      </p:cBhvr>
                                    </p:animEffect>
                                  </p:childTnLst>
                                </p:cTn>
                              </p:par>
                              <p:par>
                                <p:cTn id="104" presetID="22" presetClass="entr" presetSubtype="4" fill="hold"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down)">
                                      <p:cBhvr>
                                        <p:cTn id="106" dur="500"/>
                                        <p:tgtEl>
                                          <p:spTgt spid="19"/>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ipe(down)">
                                      <p:cBhvr>
                                        <p:cTn id="109" dur="500"/>
                                        <p:tgtEl>
                                          <p:spTgt spid="49"/>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wipe(down)">
                                      <p:cBhvr>
                                        <p:cTn id="112" dur="5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60"/>
                                        </p:tgtEl>
                                        <p:attrNameLst>
                                          <p:attrName>style.visibility</p:attrName>
                                        </p:attrNameLst>
                                      </p:cBhvr>
                                      <p:to>
                                        <p:strVal val="visible"/>
                                      </p:to>
                                    </p:set>
                                    <p:animEffect transition="in" filter="barn(inVertical)">
                                      <p:cBhvr>
                                        <p:cTn id="117" dur="500"/>
                                        <p:tgtEl>
                                          <p:spTgt spid="60"/>
                                        </p:tgtEl>
                                      </p:cBhvr>
                                    </p:animEffect>
                                  </p:childTnLst>
                                </p:cTn>
                              </p:par>
                              <p:par>
                                <p:cTn id="118" presetID="16" presetClass="entr" presetSubtype="21" fill="hold" nodeType="with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barn(inVertical)">
                                      <p:cBhvr>
                                        <p:cTn id="120" dur="500"/>
                                        <p:tgtEl>
                                          <p:spTgt spid="31"/>
                                        </p:tgtEl>
                                      </p:cBhvr>
                                    </p:animEffect>
                                  </p:childTnLst>
                                </p:cTn>
                              </p:par>
                            </p:childTnLst>
                          </p:cTn>
                        </p:par>
                      </p:childTnLst>
                    </p:cTn>
                  </p:par>
                  <p:par>
                    <p:cTn id="121" fill="hold">
                      <p:stCondLst>
                        <p:cond delay="indefinite"/>
                      </p:stCondLst>
                      <p:childTnLst>
                        <p:par>
                          <p:cTn id="122" fill="hold">
                            <p:stCondLst>
                              <p:cond delay="0"/>
                            </p:stCondLst>
                            <p:childTnLst>
                              <p:par>
                                <p:cTn id="123" presetID="6" presetClass="entr" presetSubtype="16" fill="hold" grpId="0" nodeType="clickEffect">
                                  <p:stCondLst>
                                    <p:cond delay="0"/>
                                  </p:stCondLst>
                                  <p:childTnLst>
                                    <p:set>
                                      <p:cBhvr>
                                        <p:cTn id="124" dur="1" fill="hold">
                                          <p:stCondLst>
                                            <p:cond delay="0"/>
                                          </p:stCondLst>
                                        </p:cTn>
                                        <p:tgtEl>
                                          <p:spTgt spid="61"/>
                                        </p:tgtEl>
                                        <p:attrNameLst>
                                          <p:attrName>style.visibility</p:attrName>
                                        </p:attrNameLst>
                                      </p:cBhvr>
                                      <p:to>
                                        <p:strVal val="visible"/>
                                      </p:to>
                                    </p:set>
                                    <p:animEffect transition="in" filter="circle(in)">
                                      <p:cBhvr>
                                        <p:cTn id="125" dur="2000"/>
                                        <p:tgtEl>
                                          <p:spTgt spid="61"/>
                                        </p:tgtEl>
                                      </p:cBhvr>
                                    </p:animEffect>
                                  </p:childTnLst>
                                </p:cTn>
                              </p:par>
                              <p:par>
                                <p:cTn id="126" presetID="6" presetClass="entr" presetSubtype="16" fill="hold" nodeType="with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circle(in)">
                                      <p:cBhvr>
                                        <p:cTn id="128" dur="2000"/>
                                        <p:tgtEl>
                                          <p:spTgt spid="32"/>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barn(inVertical)">
                                      <p:cBhvr>
                                        <p:cTn id="133" dur="500"/>
                                        <p:tgtEl>
                                          <p:spTgt spid="62"/>
                                        </p:tgtEl>
                                      </p:cBhvr>
                                    </p:animEffect>
                                  </p:childTnLst>
                                </p:cTn>
                              </p:par>
                              <p:par>
                                <p:cTn id="134" presetID="16" presetClass="entr" presetSubtype="21" fill="hold" nodeType="with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barn(inVertical)">
                                      <p:cBhvr>
                                        <p:cTn id="1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P spid="55" grpId="0"/>
      <p:bldP spid="57" grpId="0"/>
      <p:bldP spid="58" grpId="0"/>
      <p:bldP spid="59" grpId="0"/>
      <p:bldP spid="60" grpId="0"/>
      <p:bldP spid="61" grpId="0"/>
      <p:bldP spid="62" grpId="0"/>
      <p:bldP spid="63" grpId="0"/>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0AD0E-8289-4D2F-2DCC-EE1B9A6E6010}"/>
              </a:ext>
            </a:extLst>
          </p:cNvPr>
          <p:cNvPicPr>
            <a:picLocks noChangeAspect="1"/>
          </p:cNvPicPr>
          <p:nvPr/>
        </p:nvPicPr>
        <p:blipFill>
          <a:blip r:embed="rId2"/>
          <a:stretch>
            <a:fillRect/>
          </a:stretch>
        </p:blipFill>
        <p:spPr>
          <a:xfrm>
            <a:off x="152400" y="1440098"/>
            <a:ext cx="18135600" cy="8846901"/>
          </a:xfrm>
          <a:prstGeom prst="rect">
            <a:avLst/>
          </a:prstGeom>
          <a:ln>
            <a:noFill/>
          </a:ln>
          <a:effectLst>
            <a:softEdge rad="112500"/>
          </a:effectLst>
        </p:spPr>
      </p:pic>
      <p:sp>
        <p:nvSpPr>
          <p:cNvPr id="4" name="TextBox 12">
            <a:extLst>
              <a:ext uri="{FF2B5EF4-FFF2-40B4-BE49-F238E27FC236}">
                <a16:creationId xmlns:a16="http://schemas.microsoft.com/office/drawing/2014/main" id="{8CD039DD-C823-90BA-1EFB-6113CA548B45}"/>
              </a:ext>
            </a:extLst>
          </p:cNvPr>
          <p:cNvSpPr txBox="1"/>
          <p:nvPr/>
        </p:nvSpPr>
        <p:spPr>
          <a:xfrm>
            <a:off x="990600" y="266700"/>
            <a:ext cx="17742033" cy="1173398"/>
          </a:xfrm>
          <a:prstGeom prst="rect">
            <a:avLst/>
          </a:prstGeom>
        </p:spPr>
        <p:txBody>
          <a:bodyPr wrap="square" lIns="0" tIns="0" rIns="0" bIns="0" rtlCol="0" anchor="t">
            <a:spAutoFit/>
          </a:bodyPr>
          <a:lstStyle/>
          <a:p>
            <a:pPr marL="0" lvl="0" indent="0" algn="l">
              <a:lnSpc>
                <a:spcPts val="9006"/>
              </a:lnSpc>
            </a:pPr>
            <a:r>
              <a:rPr lang="en-US" sz="7200" b="1">
                <a:solidFill>
                  <a:srgbClr val="FF0000"/>
                </a:solidFill>
                <a:latin typeface="Bogart Bold"/>
                <a:ea typeface="Bogart Bold"/>
                <a:cs typeface="Bogart Bold"/>
                <a:sym typeface="Bogart Bold"/>
              </a:rPr>
              <a:t>IV : Áp dụng , mở rộng</a:t>
            </a:r>
          </a:p>
        </p:txBody>
      </p:sp>
    </p:spTree>
    <p:extLst>
      <p:ext uri="{BB962C8B-B14F-4D97-AF65-F5344CB8AC3E}">
        <p14:creationId xmlns:p14="http://schemas.microsoft.com/office/powerpoint/2010/main" val="1466230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p:cNvGrpSpPr/>
        <p:nvPr/>
      </p:nvGrpSpPr>
      <p:grpSpPr>
        <a:xfrm>
          <a:off x="0" y="0"/>
          <a:ext cx="0" cy="0"/>
          <a:chOff x="0" y="0"/>
          <a:chExt cx="0" cy="0"/>
        </a:xfrm>
      </p:grpSpPr>
      <p:sp>
        <p:nvSpPr>
          <p:cNvPr id="2" name="Freeform 2"/>
          <p:cNvSpPr/>
          <p:nvPr/>
        </p:nvSpPr>
        <p:spPr>
          <a:xfrm>
            <a:off x="-482734" y="-4483234"/>
            <a:ext cx="19253467" cy="19253467"/>
          </a:xfrm>
          <a:custGeom>
            <a:avLst/>
            <a:gdLst/>
            <a:ahLst/>
            <a:cxnLst/>
            <a:rect l="l" t="t" r="r" b="b"/>
            <a:pathLst>
              <a:path w="19253467" h="19253467">
                <a:moveTo>
                  <a:pt x="0" y="0"/>
                </a:moveTo>
                <a:lnTo>
                  <a:pt x="19253468" y="0"/>
                </a:lnTo>
                <a:lnTo>
                  <a:pt x="19253468" y="19253468"/>
                </a:lnTo>
                <a:lnTo>
                  <a:pt x="0" y="19253468"/>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015455" y="1005511"/>
            <a:ext cx="517714" cy="475301"/>
          </a:xfrm>
          <a:custGeom>
            <a:avLst/>
            <a:gdLst/>
            <a:ahLst/>
            <a:cxnLst/>
            <a:rect l="l" t="t" r="r" b="b"/>
            <a:pathLst>
              <a:path w="517714" h="475301">
                <a:moveTo>
                  <a:pt x="0" y="0"/>
                </a:moveTo>
                <a:lnTo>
                  <a:pt x="517714" y="0"/>
                </a:lnTo>
                <a:lnTo>
                  <a:pt x="517714" y="475301"/>
                </a:lnTo>
                <a:lnTo>
                  <a:pt x="0" y="475301"/>
                </a:lnTo>
                <a:lnTo>
                  <a:pt x="0" y="0"/>
                </a:lnTo>
                <a:close/>
              </a:path>
            </a:pathLst>
          </a:custGeom>
          <a:blipFill>
            <a:blip r:embed="rId4"/>
            <a:stretch>
              <a:fillRect/>
            </a:stretch>
          </a:blipFill>
        </p:spPr>
      </p:sp>
      <p:sp>
        <p:nvSpPr>
          <p:cNvPr id="4" name="Freeform 4"/>
          <p:cNvSpPr/>
          <p:nvPr/>
        </p:nvSpPr>
        <p:spPr>
          <a:xfrm>
            <a:off x="1081343" y="5270528"/>
            <a:ext cx="339764" cy="482791"/>
          </a:xfrm>
          <a:custGeom>
            <a:avLst/>
            <a:gdLst/>
            <a:ahLst/>
            <a:cxnLst/>
            <a:rect l="l" t="t" r="r" b="b"/>
            <a:pathLst>
              <a:path w="339764" h="482791">
                <a:moveTo>
                  <a:pt x="0" y="0"/>
                </a:moveTo>
                <a:lnTo>
                  <a:pt x="339765" y="0"/>
                </a:lnTo>
                <a:lnTo>
                  <a:pt x="339765" y="482791"/>
                </a:lnTo>
                <a:lnTo>
                  <a:pt x="0" y="482791"/>
                </a:lnTo>
                <a:lnTo>
                  <a:pt x="0" y="0"/>
                </a:lnTo>
                <a:close/>
              </a:path>
            </a:pathLst>
          </a:custGeom>
          <a:blipFill>
            <a:blip r:embed="rId5"/>
            <a:stretch>
              <a:fillRect/>
            </a:stretch>
          </a:blipFill>
          <a:ln cap="sq">
            <a:noFill/>
            <a:prstDash val="solid"/>
            <a:miter/>
          </a:ln>
        </p:spPr>
      </p:sp>
      <p:sp>
        <p:nvSpPr>
          <p:cNvPr id="5" name="Freeform 5"/>
          <p:cNvSpPr/>
          <p:nvPr/>
        </p:nvSpPr>
        <p:spPr>
          <a:xfrm>
            <a:off x="1068147" y="5937284"/>
            <a:ext cx="365570" cy="425353"/>
          </a:xfrm>
          <a:custGeom>
            <a:avLst/>
            <a:gdLst/>
            <a:ahLst/>
            <a:cxnLst/>
            <a:rect l="l" t="t" r="r" b="b"/>
            <a:pathLst>
              <a:path w="365570" h="425353">
                <a:moveTo>
                  <a:pt x="0" y="0"/>
                </a:moveTo>
                <a:lnTo>
                  <a:pt x="365570" y="0"/>
                </a:lnTo>
                <a:lnTo>
                  <a:pt x="365570" y="425353"/>
                </a:lnTo>
                <a:lnTo>
                  <a:pt x="0" y="425353"/>
                </a:lnTo>
                <a:lnTo>
                  <a:pt x="0" y="0"/>
                </a:lnTo>
                <a:close/>
              </a:path>
            </a:pathLst>
          </a:custGeom>
          <a:blipFill>
            <a:blip r:embed="rId6"/>
            <a:stretch>
              <a:fillRect/>
            </a:stretch>
          </a:blipFill>
          <a:ln cap="sq">
            <a:noFill/>
            <a:prstDash val="solid"/>
            <a:miter/>
          </a:ln>
        </p:spPr>
      </p:sp>
      <p:sp>
        <p:nvSpPr>
          <p:cNvPr id="6" name="Freeform 6"/>
          <p:cNvSpPr/>
          <p:nvPr/>
        </p:nvSpPr>
        <p:spPr>
          <a:xfrm>
            <a:off x="1033643" y="6605266"/>
            <a:ext cx="410884" cy="460688"/>
          </a:xfrm>
          <a:custGeom>
            <a:avLst/>
            <a:gdLst/>
            <a:ahLst/>
            <a:cxnLst/>
            <a:rect l="l" t="t" r="r" b="b"/>
            <a:pathLst>
              <a:path w="410884" h="460688">
                <a:moveTo>
                  <a:pt x="0" y="0"/>
                </a:moveTo>
                <a:lnTo>
                  <a:pt x="410884" y="0"/>
                </a:lnTo>
                <a:lnTo>
                  <a:pt x="410884" y="460688"/>
                </a:lnTo>
                <a:lnTo>
                  <a:pt x="0" y="460688"/>
                </a:lnTo>
                <a:lnTo>
                  <a:pt x="0" y="0"/>
                </a:lnTo>
                <a:close/>
              </a:path>
            </a:pathLst>
          </a:custGeom>
          <a:blipFill>
            <a:blip r:embed="rId7"/>
            <a:stretch>
              <a:fillRect/>
            </a:stretch>
          </a:blipFill>
          <a:ln cap="sq">
            <a:noFill/>
            <a:prstDash val="solid"/>
            <a:miter/>
          </a:ln>
        </p:spPr>
      </p:sp>
      <p:sp>
        <p:nvSpPr>
          <p:cNvPr id="7" name="Freeform 7"/>
          <p:cNvSpPr/>
          <p:nvPr/>
        </p:nvSpPr>
        <p:spPr>
          <a:xfrm>
            <a:off x="1038415" y="7279370"/>
            <a:ext cx="425048" cy="376057"/>
          </a:xfrm>
          <a:custGeom>
            <a:avLst/>
            <a:gdLst/>
            <a:ahLst/>
            <a:cxnLst/>
            <a:rect l="l" t="t" r="r" b="b"/>
            <a:pathLst>
              <a:path w="425048" h="376057">
                <a:moveTo>
                  <a:pt x="0" y="0"/>
                </a:moveTo>
                <a:lnTo>
                  <a:pt x="425048" y="0"/>
                </a:lnTo>
                <a:lnTo>
                  <a:pt x="425048" y="376058"/>
                </a:lnTo>
                <a:lnTo>
                  <a:pt x="0" y="376058"/>
                </a:lnTo>
                <a:lnTo>
                  <a:pt x="0" y="0"/>
                </a:lnTo>
                <a:close/>
              </a:path>
            </a:pathLst>
          </a:custGeom>
          <a:blipFill>
            <a:blip r:embed="rId8"/>
            <a:stretch>
              <a:fillRect/>
            </a:stretch>
          </a:blipFill>
          <a:ln cap="sq">
            <a:noFill/>
            <a:prstDash val="solid"/>
            <a:miter/>
          </a:ln>
        </p:spPr>
      </p:sp>
      <p:grpSp>
        <p:nvGrpSpPr>
          <p:cNvPr id="8" name="Group 8"/>
          <p:cNvGrpSpPr/>
          <p:nvPr/>
        </p:nvGrpSpPr>
        <p:grpSpPr>
          <a:xfrm>
            <a:off x="9518269" y="2360215"/>
            <a:ext cx="7741031" cy="6898085"/>
            <a:chOff x="0" y="0"/>
            <a:chExt cx="7125970" cy="6350000"/>
          </a:xfrm>
        </p:grpSpPr>
        <p:sp>
          <p:nvSpPr>
            <p:cNvPr id="9" name="Freeform 9"/>
            <p:cNvSpPr/>
            <p:nvPr/>
          </p:nvSpPr>
          <p:spPr>
            <a:xfrm>
              <a:off x="1998" y="-872"/>
              <a:ext cx="7122451" cy="6352192"/>
            </a:xfrm>
            <a:custGeom>
              <a:avLst/>
              <a:gdLst/>
              <a:ahLst/>
              <a:cxnLst/>
              <a:rect l="l" t="t" r="r" b="b"/>
              <a:pathLst>
                <a:path w="7122451" h="6352192">
                  <a:moveTo>
                    <a:pt x="2714532" y="5409802"/>
                  </a:moveTo>
                  <a:cubicBezTo>
                    <a:pt x="2678972" y="5870812"/>
                    <a:pt x="3216182" y="6491842"/>
                    <a:pt x="3689892" y="6324202"/>
                  </a:cubicBezTo>
                  <a:cubicBezTo>
                    <a:pt x="3868962" y="6260702"/>
                    <a:pt x="4128042" y="5972412"/>
                    <a:pt x="4241072" y="5817472"/>
                  </a:cubicBezTo>
                  <a:lnTo>
                    <a:pt x="4286792" y="5571092"/>
                  </a:lnTo>
                  <a:lnTo>
                    <a:pt x="4407442" y="5755242"/>
                  </a:lnTo>
                  <a:cubicBezTo>
                    <a:pt x="4862102" y="6133702"/>
                    <a:pt x="4997992" y="6300072"/>
                    <a:pt x="5295172" y="6261972"/>
                  </a:cubicBezTo>
                  <a:cubicBezTo>
                    <a:pt x="5791742" y="6198472"/>
                    <a:pt x="5946682" y="5566012"/>
                    <a:pt x="5790472" y="5066902"/>
                  </a:cubicBezTo>
                  <a:lnTo>
                    <a:pt x="5611402" y="4870052"/>
                  </a:lnTo>
                  <a:lnTo>
                    <a:pt x="6335302" y="4928472"/>
                  </a:lnTo>
                  <a:cubicBezTo>
                    <a:pt x="6401342" y="4920852"/>
                    <a:pt x="6704872" y="4881482"/>
                    <a:pt x="6819172" y="4655422"/>
                  </a:cubicBezTo>
                  <a:cubicBezTo>
                    <a:pt x="6928392" y="4439522"/>
                    <a:pt x="6836952" y="3973432"/>
                    <a:pt x="6670582" y="3700382"/>
                  </a:cubicBezTo>
                  <a:lnTo>
                    <a:pt x="6483892" y="3517502"/>
                  </a:lnTo>
                  <a:cubicBezTo>
                    <a:pt x="6513102" y="3518772"/>
                    <a:pt x="6872512" y="3532742"/>
                    <a:pt x="7041422" y="3277472"/>
                  </a:cubicBezTo>
                  <a:cubicBezTo>
                    <a:pt x="7341142" y="2825352"/>
                    <a:pt x="6740432" y="2112882"/>
                    <a:pt x="6361972" y="1916032"/>
                  </a:cubicBezTo>
                  <a:cubicBezTo>
                    <a:pt x="6515642" y="1758552"/>
                    <a:pt x="6862352" y="1612502"/>
                    <a:pt x="6836952" y="1333102"/>
                  </a:cubicBezTo>
                  <a:cubicBezTo>
                    <a:pt x="6811552" y="1047352"/>
                    <a:pt x="6323872" y="795892"/>
                    <a:pt x="5843812" y="813672"/>
                  </a:cubicBezTo>
                  <a:cubicBezTo>
                    <a:pt x="5560602" y="823832"/>
                    <a:pt x="5323112" y="945752"/>
                    <a:pt x="5065302" y="1062592"/>
                  </a:cubicBezTo>
                  <a:cubicBezTo>
                    <a:pt x="5159282" y="816212"/>
                    <a:pt x="5149122" y="533002"/>
                    <a:pt x="5037362" y="294242"/>
                  </a:cubicBezTo>
                  <a:cubicBezTo>
                    <a:pt x="4917982" y="40242"/>
                    <a:pt x="4750342" y="-15638"/>
                    <a:pt x="4458242" y="3412"/>
                  </a:cubicBezTo>
                  <a:cubicBezTo>
                    <a:pt x="4220752" y="18652"/>
                    <a:pt x="4105182" y="64372"/>
                    <a:pt x="3926112" y="249792"/>
                  </a:cubicBezTo>
                  <a:cubicBezTo>
                    <a:pt x="3645442" y="540622"/>
                    <a:pt x="3449862" y="912732"/>
                    <a:pt x="3371122" y="1308972"/>
                  </a:cubicBezTo>
                  <a:cubicBezTo>
                    <a:pt x="2902492" y="955912"/>
                    <a:pt x="1538512" y="851772"/>
                    <a:pt x="1146082" y="1225152"/>
                  </a:cubicBezTo>
                  <a:cubicBezTo>
                    <a:pt x="1062262" y="1305162"/>
                    <a:pt x="997492" y="1423272"/>
                    <a:pt x="1029242" y="1533762"/>
                  </a:cubicBezTo>
                  <a:cubicBezTo>
                    <a:pt x="1057182" y="1630282"/>
                    <a:pt x="1116872" y="1668382"/>
                    <a:pt x="1500412" y="2007472"/>
                  </a:cubicBezTo>
                  <a:lnTo>
                    <a:pt x="1153702" y="2018902"/>
                  </a:lnTo>
                  <a:cubicBezTo>
                    <a:pt x="227872" y="2120502"/>
                    <a:pt x="-369028" y="2996802"/>
                    <a:pt x="259622" y="3334622"/>
                  </a:cubicBezTo>
                  <a:cubicBezTo>
                    <a:pt x="906052" y="3631802"/>
                    <a:pt x="652052" y="3550522"/>
                    <a:pt x="1361982" y="3705462"/>
                  </a:cubicBezTo>
                  <a:lnTo>
                    <a:pt x="928912" y="3846432"/>
                  </a:lnTo>
                  <a:cubicBezTo>
                    <a:pt x="-19778" y="4355702"/>
                    <a:pt x="282482" y="5256132"/>
                    <a:pt x="1680752" y="4877672"/>
                  </a:cubicBezTo>
                  <a:lnTo>
                    <a:pt x="1435642" y="5122782"/>
                  </a:lnTo>
                  <a:cubicBezTo>
                    <a:pt x="1301022" y="5563472"/>
                    <a:pt x="1335312" y="5379322"/>
                    <a:pt x="1299752" y="5938122"/>
                  </a:cubicBezTo>
                  <a:cubicBezTo>
                    <a:pt x="1610902" y="6244192"/>
                    <a:pt x="1979202" y="6377542"/>
                    <a:pt x="2181132" y="6268322"/>
                  </a:cubicBezTo>
                  <a:cubicBezTo>
                    <a:pt x="2252252" y="6230222"/>
                    <a:pt x="2376712" y="6123542"/>
                    <a:pt x="2470692" y="5990192"/>
                  </a:cubicBezTo>
                  <a:cubicBezTo>
                    <a:pt x="2609122" y="5797152"/>
                    <a:pt x="2657382" y="5637132"/>
                    <a:pt x="2714532" y="5409802"/>
                  </a:cubicBezTo>
                  <a:close/>
                </a:path>
              </a:pathLst>
            </a:custGeom>
            <a:blipFill>
              <a:blip r:embed="rId9"/>
              <a:stretch>
                <a:fillRect t="-6062" b="-6062"/>
              </a:stretch>
            </a:blipFill>
          </p:spPr>
        </p:sp>
      </p:grpSp>
      <p:sp>
        <p:nvSpPr>
          <p:cNvPr id="10" name="Freeform 10"/>
          <p:cNvSpPr/>
          <p:nvPr/>
        </p:nvSpPr>
        <p:spPr>
          <a:xfrm>
            <a:off x="15542309" y="1681547"/>
            <a:ext cx="1598045" cy="2116522"/>
          </a:xfrm>
          <a:custGeom>
            <a:avLst/>
            <a:gdLst/>
            <a:ahLst/>
            <a:cxnLst/>
            <a:rect l="l" t="t" r="r" b="b"/>
            <a:pathLst>
              <a:path w="1598045" h="2116522">
                <a:moveTo>
                  <a:pt x="0" y="0"/>
                </a:moveTo>
                <a:lnTo>
                  <a:pt x="1598045" y="0"/>
                </a:lnTo>
                <a:lnTo>
                  <a:pt x="1598045" y="2116522"/>
                </a:lnTo>
                <a:lnTo>
                  <a:pt x="0" y="2116522"/>
                </a:lnTo>
                <a:lnTo>
                  <a:pt x="0" y="0"/>
                </a:lnTo>
                <a:close/>
              </a:path>
            </a:pathLst>
          </a:custGeom>
          <a:blipFill>
            <a:blip r:embed="rId10"/>
            <a:stretch>
              <a:fillRect/>
            </a:stretch>
          </a:blipFill>
        </p:spPr>
      </p:sp>
      <p:sp>
        <p:nvSpPr>
          <p:cNvPr id="11" name="Freeform 11"/>
          <p:cNvSpPr/>
          <p:nvPr/>
        </p:nvSpPr>
        <p:spPr>
          <a:xfrm>
            <a:off x="7890954" y="7151775"/>
            <a:ext cx="3058896" cy="2026518"/>
          </a:xfrm>
          <a:custGeom>
            <a:avLst/>
            <a:gdLst/>
            <a:ahLst/>
            <a:cxnLst/>
            <a:rect l="l" t="t" r="r" b="b"/>
            <a:pathLst>
              <a:path w="3058896" h="2026518">
                <a:moveTo>
                  <a:pt x="0" y="0"/>
                </a:moveTo>
                <a:lnTo>
                  <a:pt x="3058896" y="0"/>
                </a:lnTo>
                <a:lnTo>
                  <a:pt x="3058896" y="2026519"/>
                </a:lnTo>
                <a:lnTo>
                  <a:pt x="0" y="2026519"/>
                </a:lnTo>
                <a:lnTo>
                  <a:pt x="0" y="0"/>
                </a:lnTo>
                <a:close/>
              </a:path>
            </a:pathLst>
          </a:custGeom>
          <a:blipFill>
            <a:blip r:embed="rId11"/>
            <a:stretch>
              <a:fillRect/>
            </a:stretch>
          </a:blipFill>
        </p:spPr>
      </p:sp>
      <p:sp>
        <p:nvSpPr>
          <p:cNvPr id="12" name="Freeform 12"/>
          <p:cNvSpPr/>
          <p:nvPr/>
        </p:nvSpPr>
        <p:spPr>
          <a:xfrm rot="-1039820">
            <a:off x="9755556" y="717793"/>
            <a:ext cx="1519628" cy="866188"/>
          </a:xfrm>
          <a:custGeom>
            <a:avLst/>
            <a:gdLst/>
            <a:ahLst/>
            <a:cxnLst/>
            <a:rect l="l" t="t" r="r" b="b"/>
            <a:pathLst>
              <a:path w="1519628" h="866188">
                <a:moveTo>
                  <a:pt x="0" y="0"/>
                </a:moveTo>
                <a:lnTo>
                  <a:pt x="1519627" y="0"/>
                </a:lnTo>
                <a:lnTo>
                  <a:pt x="1519627" y="866188"/>
                </a:lnTo>
                <a:lnTo>
                  <a:pt x="0" y="866188"/>
                </a:lnTo>
                <a:lnTo>
                  <a:pt x="0" y="0"/>
                </a:lnTo>
                <a:close/>
              </a:path>
            </a:pathLst>
          </a:custGeom>
          <a:blipFill>
            <a:blip r:embed="rId12"/>
            <a:stretch>
              <a:fillRect/>
            </a:stretch>
          </a:blipFill>
        </p:spPr>
      </p:sp>
      <p:sp>
        <p:nvSpPr>
          <p:cNvPr id="13" name="Freeform 13"/>
          <p:cNvSpPr/>
          <p:nvPr/>
        </p:nvSpPr>
        <p:spPr>
          <a:xfrm>
            <a:off x="16468465" y="8284988"/>
            <a:ext cx="739063" cy="1150293"/>
          </a:xfrm>
          <a:custGeom>
            <a:avLst/>
            <a:gdLst/>
            <a:ahLst/>
            <a:cxnLst/>
            <a:rect l="l" t="t" r="r" b="b"/>
            <a:pathLst>
              <a:path w="739063" h="1150293">
                <a:moveTo>
                  <a:pt x="0" y="0"/>
                </a:moveTo>
                <a:lnTo>
                  <a:pt x="739063" y="0"/>
                </a:lnTo>
                <a:lnTo>
                  <a:pt x="739063" y="1150293"/>
                </a:lnTo>
                <a:lnTo>
                  <a:pt x="0" y="1150293"/>
                </a:lnTo>
                <a:lnTo>
                  <a:pt x="0" y="0"/>
                </a:lnTo>
                <a:close/>
              </a:path>
            </a:pathLst>
          </a:custGeom>
          <a:blipFill>
            <a:blip r:embed="rId13"/>
            <a:stretch>
              <a:fillRect/>
            </a:stretch>
          </a:blipFill>
        </p:spPr>
      </p:sp>
      <p:sp>
        <p:nvSpPr>
          <p:cNvPr id="14" name="TextBox 14"/>
          <p:cNvSpPr txBox="1"/>
          <p:nvPr/>
        </p:nvSpPr>
        <p:spPr>
          <a:xfrm>
            <a:off x="1028700" y="2865305"/>
            <a:ext cx="8757168" cy="968845"/>
          </a:xfrm>
          <a:prstGeom prst="rect">
            <a:avLst/>
          </a:prstGeom>
        </p:spPr>
        <p:txBody>
          <a:bodyPr lIns="0" tIns="0" rIns="0" bIns="0" rtlCol="0" anchor="t">
            <a:spAutoFit/>
          </a:bodyPr>
          <a:lstStyle/>
          <a:p>
            <a:pPr marL="0" lvl="0" indent="0" algn="l">
              <a:lnSpc>
                <a:spcPts val="7128"/>
              </a:lnSpc>
            </a:pPr>
            <a:r>
              <a:rPr lang="en-US" sz="7833" b="1">
                <a:solidFill>
                  <a:srgbClr val="3774DD"/>
                </a:solidFill>
                <a:latin typeface="Bogart Bold"/>
                <a:ea typeface="Bogart Bold"/>
                <a:cs typeface="Bogart Bold"/>
                <a:sym typeface="Bogart Bold"/>
              </a:rPr>
              <a:t>Cảm Ơn Các Con!</a:t>
            </a:r>
          </a:p>
        </p:txBody>
      </p:sp>
      <p:sp>
        <p:nvSpPr>
          <p:cNvPr id="15" name="TextBox 15"/>
          <p:cNvSpPr txBox="1"/>
          <p:nvPr/>
        </p:nvSpPr>
        <p:spPr>
          <a:xfrm>
            <a:off x="1555283" y="1219124"/>
            <a:ext cx="1849283" cy="229255"/>
          </a:xfrm>
          <a:prstGeom prst="rect">
            <a:avLst/>
          </a:prstGeom>
        </p:spPr>
        <p:txBody>
          <a:bodyPr lIns="0" tIns="0" rIns="0" bIns="0" rtlCol="0" anchor="t">
            <a:spAutoFit/>
          </a:bodyPr>
          <a:lstStyle/>
          <a:p>
            <a:pPr marL="0" lvl="0" indent="0" algn="r">
              <a:lnSpc>
                <a:spcPts val="1729"/>
              </a:lnSpc>
            </a:pPr>
            <a:r>
              <a:rPr lang="en-US" sz="1820" spc="-172">
                <a:solidFill>
                  <a:srgbClr val="3774DD"/>
                </a:solidFill>
                <a:latin typeface="Bogart"/>
                <a:ea typeface="Bogart"/>
                <a:cs typeface="Bogart"/>
                <a:sym typeface="Bogart"/>
              </a:rPr>
              <a:t>Khám Phá Cá Vàng</a:t>
            </a:r>
          </a:p>
        </p:txBody>
      </p:sp>
      <p:sp>
        <p:nvSpPr>
          <p:cNvPr id="16" name="TextBox 16"/>
          <p:cNvSpPr txBox="1"/>
          <p:nvPr/>
        </p:nvSpPr>
        <p:spPr>
          <a:xfrm>
            <a:off x="12319860" y="1312787"/>
            <a:ext cx="847412" cy="413503"/>
          </a:xfrm>
          <a:prstGeom prst="rect">
            <a:avLst/>
          </a:prstGeom>
        </p:spPr>
        <p:txBody>
          <a:bodyPr lIns="0" tIns="0" rIns="0" bIns="0" rtlCol="0" anchor="t">
            <a:spAutoFit/>
          </a:bodyPr>
          <a:lstStyle/>
          <a:p>
            <a:pPr marL="0" lvl="0" indent="0" algn="ctr">
              <a:lnSpc>
                <a:spcPts val="1706"/>
              </a:lnSpc>
              <a:spcBef>
                <a:spcPct val="0"/>
              </a:spcBef>
            </a:pPr>
            <a:r>
              <a:rPr lang="en-US" sz="1322" u="none" strike="noStrike" spc="-72">
                <a:solidFill>
                  <a:srgbClr val="3774DD"/>
                </a:solidFill>
                <a:latin typeface="Bogart"/>
                <a:ea typeface="Bogart"/>
                <a:cs typeface="Bogart"/>
                <a:sym typeface="Bogart"/>
              </a:rPr>
              <a:t>TRANG CHỦ</a:t>
            </a:r>
          </a:p>
        </p:txBody>
      </p:sp>
      <p:sp>
        <p:nvSpPr>
          <p:cNvPr id="17" name="TextBox 17"/>
          <p:cNvSpPr txBox="1"/>
          <p:nvPr/>
        </p:nvSpPr>
        <p:spPr>
          <a:xfrm>
            <a:off x="13424041" y="1312787"/>
            <a:ext cx="847412" cy="203953"/>
          </a:xfrm>
          <a:prstGeom prst="rect">
            <a:avLst/>
          </a:prstGeom>
        </p:spPr>
        <p:txBody>
          <a:bodyPr lIns="0" tIns="0" rIns="0" bIns="0" rtlCol="0" anchor="t">
            <a:spAutoFit/>
          </a:bodyPr>
          <a:lstStyle/>
          <a:p>
            <a:pPr marL="0" lvl="0" indent="0" algn="ctr">
              <a:lnSpc>
                <a:spcPts val="1706"/>
              </a:lnSpc>
              <a:spcBef>
                <a:spcPct val="0"/>
              </a:spcBef>
            </a:pPr>
            <a:r>
              <a:rPr lang="en-US" sz="1322" u="none" strike="noStrike" spc="-72">
                <a:solidFill>
                  <a:srgbClr val="3774DD"/>
                </a:solidFill>
                <a:latin typeface="Bogart"/>
                <a:ea typeface="Bogart"/>
                <a:cs typeface="Bogart"/>
                <a:sym typeface="Bogart"/>
              </a:rPr>
              <a:t>BÀI HỌC</a:t>
            </a:r>
          </a:p>
        </p:txBody>
      </p:sp>
      <p:sp>
        <p:nvSpPr>
          <p:cNvPr id="18" name="TextBox 18"/>
          <p:cNvSpPr txBox="1"/>
          <p:nvPr/>
        </p:nvSpPr>
        <p:spPr>
          <a:xfrm>
            <a:off x="14528628" y="1312787"/>
            <a:ext cx="1105735" cy="203953"/>
          </a:xfrm>
          <a:prstGeom prst="rect">
            <a:avLst/>
          </a:prstGeom>
        </p:spPr>
        <p:txBody>
          <a:bodyPr lIns="0" tIns="0" rIns="0" bIns="0" rtlCol="0" anchor="t">
            <a:spAutoFit/>
          </a:bodyPr>
          <a:lstStyle/>
          <a:p>
            <a:pPr marL="0" lvl="0" indent="0" algn="ctr">
              <a:lnSpc>
                <a:spcPts val="1706"/>
              </a:lnSpc>
              <a:spcBef>
                <a:spcPct val="0"/>
              </a:spcBef>
            </a:pPr>
            <a:r>
              <a:rPr lang="en-US" sz="1322" u="none" strike="noStrike" spc="-72">
                <a:solidFill>
                  <a:srgbClr val="3774DD"/>
                </a:solidFill>
                <a:latin typeface="Bogart"/>
                <a:ea typeface="Bogart"/>
                <a:cs typeface="Bogart"/>
                <a:sym typeface="Bogart"/>
              </a:rPr>
              <a:t>VỀ CHÚNG TÔI</a:t>
            </a:r>
          </a:p>
        </p:txBody>
      </p:sp>
      <p:sp>
        <p:nvSpPr>
          <p:cNvPr id="19" name="TextBox 19"/>
          <p:cNvSpPr txBox="1"/>
          <p:nvPr/>
        </p:nvSpPr>
        <p:spPr>
          <a:xfrm>
            <a:off x="15923945" y="1312787"/>
            <a:ext cx="1335355" cy="203953"/>
          </a:xfrm>
          <a:prstGeom prst="rect">
            <a:avLst/>
          </a:prstGeom>
        </p:spPr>
        <p:txBody>
          <a:bodyPr lIns="0" tIns="0" rIns="0" bIns="0" rtlCol="0" anchor="t">
            <a:spAutoFit/>
          </a:bodyPr>
          <a:lstStyle/>
          <a:p>
            <a:pPr marL="0" lvl="0" indent="0" algn="ctr">
              <a:lnSpc>
                <a:spcPts val="1706"/>
              </a:lnSpc>
              <a:spcBef>
                <a:spcPct val="0"/>
              </a:spcBef>
            </a:pPr>
            <a:r>
              <a:rPr lang="en-US" sz="1322" u="none" strike="noStrike" spc="-72">
                <a:solidFill>
                  <a:srgbClr val="3774DD"/>
                </a:solidFill>
                <a:latin typeface="Bogart"/>
                <a:ea typeface="Bogart"/>
                <a:cs typeface="Bogart"/>
                <a:sym typeface="Bogart"/>
              </a:rPr>
              <a:t>LIÊN HỆ</a:t>
            </a:r>
          </a:p>
        </p:txBody>
      </p:sp>
      <p:sp>
        <p:nvSpPr>
          <p:cNvPr id="20" name="TextBox 20"/>
          <p:cNvSpPr txBox="1"/>
          <p:nvPr/>
        </p:nvSpPr>
        <p:spPr>
          <a:xfrm>
            <a:off x="1059061" y="4218751"/>
            <a:ext cx="8260150" cy="764665"/>
          </a:xfrm>
          <a:prstGeom prst="rect">
            <a:avLst/>
          </a:prstGeom>
        </p:spPr>
        <p:txBody>
          <a:bodyPr lIns="0" tIns="0" rIns="0" bIns="0" rtlCol="0" anchor="t">
            <a:spAutoFit/>
          </a:bodyPr>
          <a:lstStyle/>
          <a:p>
            <a:pPr marL="0" lvl="0" indent="0" algn="just">
              <a:lnSpc>
                <a:spcPts val="3001"/>
              </a:lnSpc>
            </a:pPr>
            <a:r>
              <a:rPr lang="en-US" sz="2344">
                <a:solidFill>
                  <a:srgbClr val="3774DD"/>
                </a:solidFill>
                <a:latin typeface="Bogart"/>
                <a:ea typeface="Bogart"/>
                <a:cs typeface="Bogart"/>
                <a:sym typeface="Bogart"/>
              </a:rPr>
              <a:t>Hãy yêu thương và bảo vệ các bạn cá vàng nhé! Chúng ta đã học được rất nhiều điều thú vị về cá vàng rồi!</a:t>
            </a:r>
          </a:p>
        </p:txBody>
      </p:sp>
      <p:sp>
        <p:nvSpPr>
          <p:cNvPr id="21" name="TextBox 21"/>
          <p:cNvSpPr txBox="1"/>
          <p:nvPr/>
        </p:nvSpPr>
        <p:spPr>
          <a:xfrm>
            <a:off x="1756871" y="5326633"/>
            <a:ext cx="3826434" cy="349941"/>
          </a:xfrm>
          <a:prstGeom prst="rect">
            <a:avLst/>
          </a:prstGeom>
        </p:spPr>
        <p:txBody>
          <a:bodyPr lIns="0" tIns="0" rIns="0" bIns="0" rtlCol="0" anchor="t">
            <a:spAutoFit/>
          </a:bodyPr>
          <a:lstStyle/>
          <a:p>
            <a:pPr marL="0" lvl="0" indent="0" algn="l">
              <a:lnSpc>
                <a:spcPts val="2919"/>
              </a:lnSpc>
              <a:spcBef>
                <a:spcPct val="0"/>
              </a:spcBef>
            </a:pPr>
            <a:r>
              <a:rPr lang="en-US" sz="2085" u="none" strike="noStrike">
                <a:solidFill>
                  <a:srgbClr val="3774DD"/>
                </a:solidFill>
                <a:latin typeface="Bogart"/>
                <a:ea typeface="Bogart"/>
                <a:cs typeface="Bogart"/>
                <a:sym typeface="Bogart"/>
              </a:rPr>
              <a:t>CHO CÁ ĂN ĐÚNG CÁCH</a:t>
            </a:r>
          </a:p>
        </p:txBody>
      </p:sp>
      <p:sp>
        <p:nvSpPr>
          <p:cNvPr id="22" name="TextBox 22"/>
          <p:cNvSpPr txBox="1"/>
          <p:nvPr/>
        </p:nvSpPr>
        <p:spPr>
          <a:xfrm>
            <a:off x="1756871" y="5969858"/>
            <a:ext cx="4408090" cy="349941"/>
          </a:xfrm>
          <a:prstGeom prst="rect">
            <a:avLst/>
          </a:prstGeom>
        </p:spPr>
        <p:txBody>
          <a:bodyPr lIns="0" tIns="0" rIns="0" bIns="0" rtlCol="0" anchor="t">
            <a:spAutoFit/>
          </a:bodyPr>
          <a:lstStyle/>
          <a:p>
            <a:pPr marL="0" lvl="0" indent="0" algn="l">
              <a:lnSpc>
                <a:spcPts val="2919"/>
              </a:lnSpc>
              <a:spcBef>
                <a:spcPct val="0"/>
              </a:spcBef>
            </a:pPr>
            <a:r>
              <a:rPr lang="en-US" sz="2085" u="none" strike="noStrike">
                <a:solidFill>
                  <a:srgbClr val="3774DD"/>
                </a:solidFill>
                <a:latin typeface="Bogart"/>
                <a:ea typeface="Bogart"/>
                <a:cs typeface="Bogart"/>
                <a:sym typeface="Bogart"/>
              </a:rPr>
              <a:t>GIỮ BỂ CÁ SẠCH SẼ</a:t>
            </a:r>
          </a:p>
        </p:txBody>
      </p:sp>
      <p:sp>
        <p:nvSpPr>
          <p:cNvPr id="23" name="TextBox 23"/>
          <p:cNvSpPr txBox="1"/>
          <p:nvPr/>
        </p:nvSpPr>
        <p:spPr>
          <a:xfrm>
            <a:off x="1756871" y="6620427"/>
            <a:ext cx="4947875" cy="349941"/>
          </a:xfrm>
          <a:prstGeom prst="rect">
            <a:avLst/>
          </a:prstGeom>
        </p:spPr>
        <p:txBody>
          <a:bodyPr lIns="0" tIns="0" rIns="0" bIns="0" rtlCol="0" anchor="t">
            <a:spAutoFit/>
          </a:bodyPr>
          <a:lstStyle/>
          <a:p>
            <a:pPr marL="0" lvl="0" indent="0" algn="l">
              <a:lnSpc>
                <a:spcPts val="2919"/>
              </a:lnSpc>
              <a:spcBef>
                <a:spcPct val="0"/>
              </a:spcBef>
            </a:pPr>
            <a:r>
              <a:rPr lang="en-US" sz="2085" u="none" strike="noStrike">
                <a:solidFill>
                  <a:srgbClr val="3774DD"/>
                </a:solidFill>
                <a:latin typeface="Bogart"/>
                <a:ea typeface="Bogart"/>
                <a:cs typeface="Bogart"/>
                <a:sym typeface="Bogart"/>
              </a:rPr>
              <a:t>QUAN SÁT CÁ MỖI NGÀY</a:t>
            </a:r>
          </a:p>
        </p:txBody>
      </p:sp>
      <p:sp>
        <p:nvSpPr>
          <p:cNvPr id="24" name="TextBox 24"/>
          <p:cNvSpPr txBox="1"/>
          <p:nvPr/>
        </p:nvSpPr>
        <p:spPr>
          <a:xfrm>
            <a:off x="1756871" y="7275766"/>
            <a:ext cx="5839898" cy="349941"/>
          </a:xfrm>
          <a:prstGeom prst="rect">
            <a:avLst/>
          </a:prstGeom>
        </p:spPr>
        <p:txBody>
          <a:bodyPr lIns="0" tIns="0" rIns="0" bIns="0" rtlCol="0" anchor="t">
            <a:spAutoFit/>
          </a:bodyPr>
          <a:lstStyle/>
          <a:p>
            <a:pPr marL="0" lvl="0" indent="0" algn="l">
              <a:lnSpc>
                <a:spcPts val="2919"/>
              </a:lnSpc>
              <a:spcBef>
                <a:spcPct val="0"/>
              </a:spcBef>
            </a:pPr>
            <a:r>
              <a:rPr lang="en-US" sz="2085" u="none" strike="noStrike">
                <a:solidFill>
                  <a:srgbClr val="3774DD"/>
                </a:solidFill>
                <a:latin typeface="Bogart"/>
                <a:ea typeface="Bogart"/>
                <a:cs typeface="Bogart"/>
                <a:sym typeface="Bogart"/>
              </a:rPr>
              <a:t>YÊU THƯƠNG BẠN CÁ VÀNG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a:extLst>
            <a:ext uri="{FF2B5EF4-FFF2-40B4-BE49-F238E27FC236}">
              <a16:creationId xmlns:a16="http://schemas.microsoft.com/office/drawing/2014/main" id="{316A68BB-48F9-B9BE-FF36-463F29057DB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D1654F1-4254-2285-D4C7-3BF3454F54AE}"/>
              </a:ext>
            </a:extLst>
          </p:cNvPr>
          <p:cNvSpPr/>
          <p:nvPr/>
        </p:nvSpPr>
        <p:spPr>
          <a:xfrm>
            <a:off x="152400" y="-4483234"/>
            <a:ext cx="19253467" cy="19253467"/>
          </a:xfrm>
          <a:custGeom>
            <a:avLst/>
            <a:gdLst/>
            <a:ahLst/>
            <a:cxnLst/>
            <a:rect l="l" t="t" r="r" b="b"/>
            <a:pathLst>
              <a:path w="19253467" h="19253467">
                <a:moveTo>
                  <a:pt x="0" y="0"/>
                </a:moveTo>
                <a:lnTo>
                  <a:pt x="19253468" y="0"/>
                </a:lnTo>
                <a:lnTo>
                  <a:pt x="19253468" y="19253468"/>
                </a:lnTo>
                <a:lnTo>
                  <a:pt x="0" y="19253468"/>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95958B1C-F002-0968-9F5E-07F90482B011}"/>
              </a:ext>
            </a:extLst>
          </p:cNvPr>
          <p:cNvSpPr/>
          <p:nvPr/>
        </p:nvSpPr>
        <p:spPr>
          <a:xfrm>
            <a:off x="1018554" y="1026751"/>
            <a:ext cx="517850" cy="487550"/>
          </a:xfrm>
          <a:custGeom>
            <a:avLst/>
            <a:gdLst/>
            <a:ahLst/>
            <a:cxnLst/>
            <a:rect l="l" t="t" r="r" b="b"/>
            <a:pathLst>
              <a:path w="517850" h="487550">
                <a:moveTo>
                  <a:pt x="0" y="0"/>
                </a:moveTo>
                <a:lnTo>
                  <a:pt x="517850" y="0"/>
                </a:lnTo>
                <a:lnTo>
                  <a:pt x="517850" y="487550"/>
                </a:lnTo>
                <a:lnTo>
                  <a:pt x="0" y="487550"/>
                </a:lnTo>
                <a:lnTo>
                  <a:pt x="0" y="0"/>
                </a:lnTo>
                <a:close/>
              </a:path>
            </a:pathLst>
          </a:custGeom>
          <a:blipFill>
            <a:blip r:embed="rId4"/>
            <a:stretch>
              <a:fillRect/>
            </a:stretch>
          </a:blipFill>
        </p:spPr>
      </p:sp>
      <p:grpSp>
        <p:nvGrpSpPr>
          <p:cNvPr id="4" name="Group 4">
            <a:extLst>
              <a:ext uri="{FF2B5EF4-FFF2-40B4-BE49-F238E27FC236}">
                <a16:creationId xmlns:a16="http://schemas.microsoft.com/office/drawing/2014/main" id="{8E875EE0-BBF1-EE93-5DD9-8ABCAE5ABF5A}"/>
              </a:ext>
            </a:extLst>
          </p:cNvPr>
          <p:cNvGrpSpPr/>
          <p:nvPr/>
        </p:nvGrpSpPr>
        <p:grpSpPr>
          <a:xfrm>
            <a:off x="11422823" y="342900"/>
            <a:ext cx="6721883" cy="4636510"/>
            <a:chOff x="0" y="0"/>
            <a:chExt cx="6338784" cy="5052060"/>
          </a:xfrm>
        </p:grpSpPr>
        <p:sp>
          <p:nvSpPr>
            <p:cNvPr id="5" name="Freeform 5">
              <a:extLst>
                <a:ext uri="{FF2B5EF4-FFF2-40B4-BE49-F238E27FC236}">
                  <a16:creationId xmlns:a16="http://schemas.microsoft.com/office/drawing/2014/main" id="{280800EE-D179-E7B5-6F72-A55826ED52F0}"/>
                </a:ext>
              </a:extLst>
            </p:cNvPr>
            <p:cNvSpPr/>
            <p:nvPr/>
          </p:nvSpPr>
          <p:spPr>
            <a:xfrm>
              <a:off x="35869" y="-225"/>
              <a:ext cx="6285457" cy="5052325"/>
            </a:xfrm>
            <a:custGeom>
              <a:avLst/>
              <a:gdLst/>
              <a:ahLst/>
              <a:cxnLst/>
              <a:rect l="l" t="t" r="r" b="b"/>
              <a:pathLst>
                <a:path w="6285457" h="5052325">
                  <a:moveTo>
                    <a:pt x="5313291" y="382495"/>
                  </a:moveTo>
                  <a:cubicBezTo>
                    <a:pt x="4437633" y="-21365"/>
                    <a:pt x="3624007" y="439645"/>
                    <a:pt x="2973394" y="439645"/>
                  </a:cubicBezTo>
                  <a:cubicBezTo>
                    <a:pt x="2468484" y="439645"/>
                    <a:pt x="1516368" y="-672875"/>
                    <a:pt x="379600" y="641575"/>
                  </a:cubicBezTo>
                  <a:cubicBezTo>
                    <a:pt x="-670869" y="1956025"/>
                    <a:pt x="659464" y="3193005"/>
                    <a:pt x="1933280" y="4273775"/>
                  </a:cubicBezTo>
                  <a:cubicBezTo>
                    <a:pt x="3207095" y="5354545"/>
                    <a:pt x="4938215" y="5336765"/>
                    <a:pt x="5937937" y="4052795"/>
                  </a:cubicBezTo>
                  <a:cubicBezTo>
                    <a:pt x="6575965" y="3186655"/>
                    <a:pt x="6316885" y="847315"/>
                    <a:pt x="5313291" y="382495"/>
                  </a:cubicBezTo>
                  <a:close/>
                </a:path>
              </a:pathLst>
            </a:custGeom>
            <a:blipFill>
              <a:blip r:embed="rId5"/>
              <a:stretch>
                <a:fillRect t="-307" b="-307"/>
              </a:stretch>
            </a:blipFill>
          </p:spPr>
        </p:sp>
      </p:grpSp>
      <p:sp>
        <p:nvSpPr>
          <p:cNvPr id="6" name="Freeform 6">
            <a:extLst>
              <a:ext uri="{FF2B5EF4-FFF2-40B4-BE49-F238E27FC236}">
                <a16:creationId xmlns:a16="http://schemas.microsoft.com/office/drawing/2014/main" id="{B6780AD9-AC80-C13B-2701-A37A9D940481}"/>
              </a:ext>
            </a:extLst>
          </p:cNvPr>
          <p:cNvSpPr/>
          <p:nvPr/>
        </p:nvSpPr>
        <p:spPr>
          <a:xfrm>
            <a:off x="13269286" y="5881830"/>
            <a:ext cx="4401534" cy="4565131"/>
          </a:xfrm>
          <a:custGeom>
            <a:avLst/>
            <a:gdLst/>
            <a:ahLst/>
            <a:cxnLst/>
            <a:rect l="l" t="t" r="r" b="b"/>
            <a:pathLst>
              <a:path w="4401534" h="4565131">
                <a:moveTo>
                  <a:pt x="0" y="0"/>
                </a:moveTo>
                <a:lnTo>
                  <a:pt x="4401534" y="0"/>
                </a:lnTo>
                <a:lnTo>
                  <a:pt x="4401534" y="4565131"/>
                </a:lnTo>
                <a:lnTo>
                  <a:pt x="0" y="4565131"/>
                </a:lnTo>
                <a:lnTo>
                  <a:pt x="0" y="0"/>
                </a:lnTo>
                <a:close/>
              </a:path>
            </a:pathLst>
          </a:custGeom>
          <a:blipFill>
            <a:blip r:embed="rId6"/>
            <a:stretch>
              <a:fillRect/>
            </a:stretch>
          </a:blipFill>
        </p:spPr>
      </p:sp>
      <p:sp>
        <p:nvSpPr>
          <p:cNvPr id="7" name="Freeform 7">
            <a:extLst>
              <a:ext uri="{FF2B5EF4-FFF2-40B4-BE49-F238E27FC236}">
                <a16:creationId xmlns:a16="http://schemas.microsoft.com/office/drawing/2014/main" id="{FD55C5A9-8848-CE07-CE18-16241F2E77B1}"/>
              </a:ext>
            </a:extLst>
          </p:cNvPr>
          <p:cNvSpPr/>
          <p:nvPr/>
        </p:nvSpPr>
        <p:spPr>
          <a:xfrm>
            <a:off x="1161695" y="8739997"/>
            <a:ext cx="2429465" cy="1002154"/>
          </a:xfrm>
          <a:custGeom>
            <a:avLst/>
            <a:gdLst/>
            <a:ahLst/>
            <a:cxnLst/>
            <a:rect l="l" t="t" r="r" b="b"/>
            <a:pathLst>
              <a:path w="2429465" h="1002154">
                <a:moveTo>
                  <a:pt x="0" y="0"/>
                </a:moveTo>
                <a:lnTo>
                  <a:pt x="2429465" y="0"/>
                </a:lnTo>
                <a:lnTo>
                  <a:pt x="2429465" y="1002155"/>
                </a:lnTo>
                <a:lnTo>
                  <a:pt x="0" y="1002155"/>
                </a:lnTo>
                <a:lnTo>
                  <a:pt x="0" y="0"/>
                </a:lnTo>
                <a:close/>
              </a:path>
            </a:pathLst>
          </a:custGeom>
          <a:blipFill>
            <a:blip r:embed="rId7"/>
            <a:stretch>
              <a:fillRect/>
            </a:stretch>
          </a:blipFill>
        </p:spPr>
      </p:sp>
      <p:sp>
        <p:nvSpPr>
          <p:cNvPr id="8" name="Freeform 8">
            <a:extLst>
              <a:ext uri="{FF2B5EF4-FFF2-40B4-BE49-F238E27FC236}">
                <a16:creationId xmlns:a16="http://schemas.microsoft.com/office/drawing/2014/main" id="{040AFB49-98B2-1174-6C25-E29893CC583A}"/>
              </a:ext>
            </a:extLst>
          </p:cNvPr>
          <p:cNvSpPr/>
          <p:nvPr/>
        </p:nvSpPr>
        <p:spPr>
          <a:xfrm rot="-7854747">
            <a:off x="8850946" y="7164886"/>
            <a:ext cx="1913240" cy="1669302"/>
          </a:xfrm>
          <a:custGeom>
            <a:avLst/>
            <a:gdLst/>
            <a:ahLst/>
            <a:cxnLst/>
            <a:rect l="l" t="t" r="r" b="b"/>
            <a:pathLst>
              <a:path w="1913240" h="1669302">
                <a:moveTo>
                  <a:pt x="0" y="0"/>
                </a:moveTo>
                <a:lnTo>
                  <a:pt x="1913240" y="0"/>
                </a:lnTo>
                <a:lnTo>
                  <a:pt x="1913240" y="1669302"/>
                </a:lnTo>
                <a:lnTo>
                  <a:pt x="0" y="1669302"/>
                </a:lnTo>
                <a:lnTo>
                  <a:pt x="0" y="0"/>
                </a:lnTo>
                <a:close/>
              </a:path>
            </a:pathLst>
          </a:custGeom>
          <a:blipFill>
            <a:blip r:embed="rId8"/>
            <a:stretch>
              <a:fillRect/>
            </a:stretch>
          </a:blipFill>
        </p:spPr>
      </p:sp>
      <p:sp>
        <p:nvSpPr>
          <p:cNvPr id="9" name="Freeform 9">
            <a:extLst>
              <a:ext uri="{FF2B5EF4-FFF2-40B4-BE49-F238E27FC236}">
                <a16:creationId xmlns:a16="http://schemas.microsoft.com/office/drawing/2014/main" id="{A8A6C2DA-9B51-E6EC-3A39-A6127A8FE124}"/>
              </a:ext>
            </a:extLst>
          </p:cNvPr>
          <p:cNvSpPr/>
          <p:nvPr/>
        </p:nvSpPr>
        <p:spPr>
          <a:xfrm>
            <a:off x="7901045" y="1927203"/>
            <a:ext cx="661189" cy="1092874"/>
          </a:xfrm>
          <a:custGeom>
            <a:avLst/>
            <a:gdLst/>
            <a:ahLst/>
            <a:cxnLst/>
            <a:rect l="l" t="t" r="r" b="b"/>
            <a:pathLst>
              <a:path w="661189" h="1092874">
                <a:moveTo>
                  <a:pt x="0" y="0"/>
                </a:moveTo>
                <a:lnTo>
                  <a:pt x="661189" y="0"/>
                </a:lnTo>
                <a:lnTo>
                  <a:pt x="661189" y="1092875"/>
                </a:lnTo>
                <a:lnTo>
                  <a:pt x="0" y="1092875"/>
                </a:lnTo>
                <a:lnTo>
                  <a:pt x="0" y="0"/>
                </a:lnTo>
                <a:close/>
              </a:path>
            </a:pathLst>
          </a:custGeom>
          <a:blipFill>
            <a:blip r:embed="rId9"/>
            <a:stretch>
              <a:fillRect/>
            </a:stretch>
          </a:blipFill>
        </p:spPr>
      </p:sp>
      <p:sp>
        <p:nvSpPr>
          <p:cNvPr id="10" name="Freeform 10">
            <a:extLst>
              <a:ext uri="{FF2B5EF4-FFF2-40B4-BE49-F238E27FC236}">
                <a16:creationId xmlns:a16="http://schemas.microsoft.com/office/drawing/2014/main" id="{9CE1C1DF-CA87-F5D6-A6AC-8D67149AD7FA}"/>
              </a:ext>
            </a:extLst>
          </p:cNvPr>
          <p:cNvSpPr/>
          <p:nvPr/>
        </p:nvSpPr>
        <p:spPr>
          <a:xfrm rot="1317759">
            <a:off x="5217797" y="8023224"/>
            <a:ext cx="2797822" cy="1892027"/>
          </a:xfrm>
          <a:custGeom>
            <a:avLst/>
            <a:gdLst/>
            <a:ahLst/>
            <a:cxnLst/>
            <a:rect l="l" t="t" r="r" b="b"/>
            <a:pathLst>
              <a:path w="2797822" h="1892027">
                <a:moveTo>
                  <a:pt x="0" y="0"/>
                </a:moveTo>
                <a:lnTo>
                  <a:pt x="2797823" y="0"/>
                </a:lnTo>
                <a:lnTo>
                  <a:pt x="2797823" y="1892027"/>
                </a:lnTo>
                <a:lnTo>
                  <a:pt x="0" y="1892027"/>
                </a:lnTo>
                <a:lnTo>
                  <a:pt x="0" y="0"/>
                </a:lnTo>
                <a:close/>
              </a:path>
            </a:pathLst>
          </a:custGeom>
          <a:blipFill>
            <a:blip r:embed="rId10"/>
            <a:stretch>
              <a:fillRect/>
            </a:stretch>
          </a:blipFill>
        </p:spPr>
      </p:sp>
      <p:sp>
        <p:nvSpPr>
          <p:cNvPr id="11" name="Freeform 11">
            <a:extLst>
              <a:ext uri="{FF2B5EF4-FFF2-40B4-BE49-F238E27FC236}">
                <a16:creationId xmlns:a16="http://schemas.microsoft.com/office/drawing/2014/main" id="{A0CF192E-9153-17DB-FFC4-F3354F254C57}"/>
              </a:ext>
            </a:extLst>
          </p:cNvPr>
          <p:cNvSpPr/>
          <p:nvPr/>
        </p:nvSpPr>
        <p:spPr>
          <a:xfrm>
            <a:off x="1515622" y="3724471"/>
            <a:ext cx="1760954" cy="1898603"/>
          </a:xfrm>
          <a:custGeom>
            <a:avLst/>
            <a:gdLst/>
            <a:ahLst/>
            <a:cxnLst/>
            <a:rect l="l" t="t" r="r" b="b"/>
            <a:pathLst>
              <a:path w="1760954" h="1898603">
                <a:moveTo>
                  <a:pt x="0" y="0"/>
                </a:moveTo>
                <a:lnTo>
                  <a:pt x="1760955" y="0"/>
                </a:lnTo>
                <a:lnTo>
                  <a:pt x="1760955" y="1898603"/>
                </a:lnTo>
                <a:lnTo>
                  <a:pt x="0" y="1898603"/>
                </a:lnTo>
                <a:lnTo>
                  <a:pt x="0" y="0"/>
                </a:lnTo>
                <a:close/>
              </a:path>
            </a:pathLst>
          </a:custGeom>
          <a:blipFill>
            <a:blip r:embed="rId11"/>
            <a:stretch>
              <a:fillRect/>
            </a:stretch>
          </a:blipFill>
        </p:spPr>
      </p:sp>
      <p:sp>
        <p:nvSpPr>
          <p:cNvPr id="12" name="TextBox 12">
            <a:extLst>
              <a:ext uri="{FF2B5EF4-FFF2-40B4-BE49-F238E27FC236}">
                <a16:creationId xmlns:a16="http://schemas.microsoft.com/office/drawing/2014/main" id="{91607EA1-95CC-2CF6-3421-714F54E0CA69}"/>
              </a:ext>
            </a:extLst>
          </p:cNvPr>
          <p:cNvSpPr txBox="1"/>
          <p:nvPr/>
        </p:nvSpPr>
        <p:spPr>
          <a:xfrm>
            <a:off x="4266706" y="1423549"/>
            <a:ext cx="10939600" cy="5636158"/>
          </a:xfrm>
          <a:prstGeom prst="rect">
            <a:avLst/>
          </a:prstGeom>
        </p:spPr>
        <p:txBody>
          <a:bodyPr wrap="square" lIns="0" tIns="0" rIns="0" bIns="0" rtlCol="0" anchor="t">
            <a:spAutoFit/>
          </a:bodyPr>
          <a:lstStyle/>
          <a:p>
            <a:pPr marL="0" lvl="0" indent="0" algn="l">
              <a:lnSpc>
                <a:spcPts val="9006"/>
              </a:lnSpc>
            </a:pPr>
            <a:r>
              <a:rPr lang="en-US" sz="4000" b="1">
                <a:solidFill>
                  <a:srgbClr val="065FC5"/>
                </a:solidFill>
                <a:latin typeface="Bogart Bold"/>
                <a:ea typeface="Bogart Bold"/>
                <a:cs typeface="Bogart Bold"/>
                <a:sym typeface="Bogart Bold"/>
              </a:rPr>
              <a:t>Chủ đề : Những con vật đáng yêu</a:t>
            </a:r>
          </a:p>
          <a:p>
            <a:pPr marL="0" lvl="0" indent="0" algn="l">
              <a:lnSpc>
                <a:spcPts val="9006"/>
              </a:lnSpc>
            </a:pPr>
            <a:r>
              <a:rPr lang="en-US" sz="4000" b="1">
                <a:solidFill>
                  <a:srgbClr val="065FC5"/>
                </a:solidFill>
                <a:latin typeface="Bogart Bold"/>
                <a:ea typeface="Bogart Bold"/>
                <a:cs typeface="Bogart Bold"/>
                <a:sym typeface="Bogart Bold"/>
              </a:rPr>
              <a:t>Đề tài : KPKH: Khám phá con cá vàng</a:t>
            </a:r>
          </a:p>
          <a:p>
            <a:pPr marL="0" lvl="0" indent="0" algn="l">
              <a:lnSpc>
                <a:spcPts val="9006"/>
              </a:lnSpc>
            </a:pPr>
            <a:r>
              <a:rPr lang="en-US" sz="4000" b="1">
                <a:solidFill>
                  <a:srgbClr val="065FC5"/>
                </a:solidFill>
                <a:latin typeface="Bogart Bold"/>
                <a:ea typeface="Bogart Bold"/>
                <a:cs typeface="Bogart Bold"/>
                <a:sym typeface="Bogart Bold"/>
              </a:rPr>
              <a:t>Đối tượng : 4-5 tuổi </a:t>
            </a:r>
          </a:p>
          <a:p>
            <a:pPr marL="0" lvl="0" indent="0" algn="l">
              <a:lnSpc>
                <a:spcPts val="9006"/>
              </a:lnSpc>
            </a:pPr>
            <a:r>
              <a:rPr lang="en-US" sz="4000" b="1">
                <a:solidFill>
                  <a:srgbClr val="065FC5"/>
                </a:solidFill>
                <a:latin typeface="Bogart Bold"/>
                <a:ea typeface="Bogart Bold"/>
                <a:cs typeface="Bogart Bold"/>
                <a:sym typeface="Bogart Bold"/>
              </a:rPr>
              <a:t>Thời gian : 25-35p</a:t>
            </a:r>
          </a:p>
          <a:p>
            <a:pPr marL="0" lvl="0" indent="0" algn="l">
              <a:lnSpc>
                <a:spcPts val="9006"/>
              </a:lnSpc>
            </a:pPr>
            <a:r>
              <a:rPr lang="en-US" sz="4000" b="1">
                <a:solidFill>
                  <a:srgbClr val="065FC5"/>
                </a:solidFill>
                <a:latin typeface="Bogart Bold"/>
                <a:ea typeface="Bogart Bold"/>
                <a:cs typeface="Bogart Bold"/>
                <a:sym typeface="Bogart Bold"/>
              </a:rPr>
              <a:t>Người thực hiện : Phạm Thị Kiều Duyên</a:t>
            </a:r>
          </a:p>
        </p:txBody>
      </p:sp>
      <p:sp>
        <p:nvSpPr>
          <p:cNvPr id="13" name="TextBox 13">
            <a:extLst>
              <a:ext uri="{FF2B5EF4-FFF2-40B4-BE49-F238E27FC236}">
                <a16:creationId xmlns:a16="http://schemas.microsoft.com/office/drawing/2014/main" id="{F5E4D88C-D6DE-86F9-181D-41C94769EEFE}"/>
              </a:ext>
            </a:extLst>
          </p:cNvPr>
          <p:cNvSpPr txBox="1"/>
          <p:nvPr/>
        </p:nvSpPr>
        <p:spPr>
          <a:xfrm>
            <a:off x="973046" y="7245369"/>
            <a:ext cx="7984922" cy="552828"/>
          </a:xfrm>
          <a:prstGeom prst="rect">
            <a:avLst/>
          </a:prstGeom>
        </p:spPr>
        <p:txBody>
          <a:bodyPr lIns="0" tIns="0" rIns="0" bIns="0" rtlCol="0" anchor="t">
            <a:spAutoFit/>
          </a:bodyPr>
          <a:lstStyle/>
          <a:p>
            <a:pPr marL="0" lvl="0" indent="0" algn="l">
              <a:lnSpc>
                <a:spcPts val="4487"/>
              </a:lnSpc>
            </a:pPr>
            <a:r>
              <a:rPr lang="en-US" sz="3205">
                <a:solidFill>
                  <a:srgbClr val="065FC5"/>
                </a:solidFill>
                <a:latin typeface="Bogart"/>
                <a:ea typeface="Bogart"/>
                <a:cs typeface="Bogart"/>
                <a:sym typeface="Bogart"/>
              </a:rPr>
              <a:t>Cùng tìm hiểu về người bạn nhỏ dưới nước!</a:t>
            </a:r>
          </a:p>
        </p:txBody>
      </p:sp>
      <p:sp>
        <p:nvSpPr>
          <p:cNvPr id="14" name="TextBox 14">
            <a:extLst>
              <a:ext uri="{FF2B5EF4-FFF2-40B4-BE49-F238E27FC236}">
                <a16:creationId xmlns:a16="http://schemas.microsoft.com/office/drawing/2014/main" id="{12E8FD97-FE0A-E56C-F537-CA8AA2D0DC73}"/>
              </a:ext>
            </a:extLst>
          </p:cNvPr>
          <p:cNvSpPr txBox="1"/>
          <p:nvPr/>
        </p:nvSpPr>
        <p:spPr>
          <a:xfrm>
            <a:off x="1555283" y="1228649"/>
            <a:ext cx="1849283" cy="244430"/>
          </a:xfrm>
          <a:prstGeom prst="rect">
            <a:avLst/>
          </a:prstGeom>
        </p:spPr>
        <p:txBody>
          <a:bodyPr lIns="0" tIns="0" rIns="0" bIns="0" rtlCol="0" anchor="t">
            <a:spAutoFit/>
          </a:bodyPr>
          <a:lstStyle/>
          <a:p>
            <a:pPr marL="0" lvl="0" indent="0" algn="r">
              <a:lnSpc>
                <a:spcPts val="1898"/>
              </a:lnSpc>
            </a:pPr>
            <a:r>
              <a:rPr lang="en-US" sz="1998" spc="-189">
                <a:solidFill>
                  <a:srgbClr val="065FC5"/>
                </a:solidFill>
                <a:latin typeface="Bogart"/>
                <a:ea typeface="Bogart"/>
                <a:cs typeface="Bogart"/>
                <a:sym typeface="Bogart"/>
              </a:rPr>
              <a:t>Mô hình 5E</a:t>
            </a:r>
          </a:p>
        </p:txBody>
      </p:sp>
    </p:spTree>
    <p:extLst>
      <p:ext uri="{BB962C8B-B14F-4D97-AF65-F5344CB8AC3E}">
        <p14:creationId xmlns:p14="http://schemas.microsoft.com/office/powerpoint/2010/main" val="284679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a:extLst>
            <a:ext uri="{FF2B5EF4-FFF2-40B4-BE49-F238E27FC236}">
              <a16:creationId xmlns:a16="http://schemas.microsoft.com/office/drawing/2014/main" id="{A9CE1EA0-71C6-0A33-C7CD-E56906404BF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BD719BD-C4D0-FB9E-7C3A-74D7FC882AE4}"/>
              </a:ext>
            </a:extLst>
          </p:cNvPr>
          <p:cNvSpPr/>
          <p:nvPr/>
        </p:nvSpPr>
        <p:spPr>
          <a:xfrm>
            <a:off x="-482734" y="-4483234"/>
            <a:ext cx="19253467" cy="19253467"/>
          </a:xfrm>
          <a:custGeom>
            <a:avLst/>
            <a:gdLst/>
            <a:ahLst/>
            <a:cxnLst/>
            <a:rect l="l" t="t" r="r" b="b"/>
            <a:pathLst>
              <a:path w="19253467" h="19253467">
                <a:moveTo>
                  <a:pt x="0" y="0"/>
                </a:moveTo>
                <a:lnTo>
                  <a:pt x="19253468" y="0"/>
                </a:lnTo>
                <a:lnTo>
                  <a:pt x="19253468" y="19253468"/>
                </a:lnTo>
                <a:lnTo>
                  <a:pt x="0" y="19253468"/>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3993B076-83B7-CD6D-DC0E-93C77D9DA730}"/>
              </a:ext>
            </a:extLst>
          </p:cNvPr>
          <p:cNvSpPr/>
          <p:nvPr/>
        </p:nvSpPr>
        <p:spPr>
          <a:xfrm>
            <a:off x="1295400" y="876300"/>
            <a:ext cx="517850" cy="487550"/>
          </a:xfrm>
          <a:custGeom>
            <a:avLst/>
            <a:gdLst/>
            <a:ahLst/>
            <a:cxnLst/>
            <a:rect l="l" t="t" r="r" b="b"/>
            <a:pathLst>
              <a:path w="517850" h="487550">
                <a:moveTo>
                  <a:pt x="0" y="0"/>
                </a:moveTo>
                <a:lnTo>
                  <a:pt x="517850" y="0"/>
                </a:lnTo>
                <a:lnTo>
                  <a:pt x="517850" y="487550"/>
                </a:lnTo>
                <a:lnTo>
                  <a:pt x="0" y="487550"/>
                </a:lnTo>
                <a:lnTo>
                  <a:pt x="0" y="0"/>
                </a:lnTo>
                <a:close/>
              </a:path>
            </a:pathLst>
          </a:custGeom>
          <a:blipFill>
            <a:blip r:embed="rId4"/>
            <a:stretch>
              <a:fillRect/>
            </a:stretch>
          </a:blipFill>
        </p:spPr>
      </p:sp>
      <p:grpSp>
        <p:nvGrpSpPr>
          <p:cNvPr id="4" name="Group 4">
            <a:extLst>
              <a:ext uri="{FF2B5EF4-FFF2-40B4-BE49-F238E27FC236}">
                <a16:creationId xmlns:a16="http://schemas.microsoft.com/office/drawing/2014/main" id="{0DB1B39E-1C0F-1813-A99A-C990E0A83A29}"/>
              </a:ext>
            </a:extLst>
          </p:cNvPr>
          <p:cNvGrpSpPr/>
          <p:nvPr/>
        </p:nvGrpSpPr>
        <p:grpSpPr>
          <a:xfrm>
            <a:off x="9371269" y="2881594"/>
            <a:ext cx="8607892" cy="6860557"/>
            <a:chOff x="0" y="0"/>
            <a:chExt cx="6338784" cy="5052060"/>
          </a:xfrm>
        </p:grpSpPr>
        <p:sp>
          <p:nvSpPr>
            <p:cNvPr id="5" name="Freeform 5">
              <a:extLst>
                <a:ext uri="{FF2B5EF4-FFF2-40B4-BE49-F238E27FC236}">
                  <a16:creationId xmlns:a16="http://schemas.microsoft.com/office/drawing/2014/main" id="{CD5A42CC-AD0A-0EA3-7C21-A05714083CF8}"/>
                </a:ext>
              </a:extLst>
            </p:cNvPr>
            <p:cNvSpPr/>
            <p:nvPr/>
          </p:nvSpPr>
          <p:spPr>
            <a:xfrm>
              <a:off x="35869" y="-225"/>
              <a:ext cx="6285457" cy="5052325"/>
            </a:xfrm>
            <a:custGeom>
              <a:avLst/>
              <a:gdLst/>
              <a:ahLst/>
              <a:cxnLst/>
              <a:rect l="l" t="t" r="r" b="b"/>
              <a:pathLst>
                <a:path w="6285457" h="5052325">
                  <a:moveTo>
                    <a:pt x="5313291" y="382495"/>
                  </a:moveTo>
                  <a:cubicBezTo>
                    <a:pt x="4437633" y="-21365"/>
                    <a:pt x="3624007" y="439645"/>
                    <a:pt x="2973394" y="439645"/>
                  </a:cubicBezTo>
                  <a:cubicBezTo>
                    <a:pt x="2468484" y="439645"/>
                    <a:pt x="1516368" y="-672875"/>
                    <a:pt x="379600" y="641575"/>
                  </a:cubicBezTo>
                  <a:cubicBezTo>
                    <a:pt x="-670869" y="1956025"/>
                    <a:pt x="659464" y="3193005"/>
                    <a:pt x="1933280" y="4273775"/>
                  </a:cubicBezTo>
                  <a:cubicBezTo>
                    <a:pt x="3207095" y="5354545"/>
                    <a:pt x="4938215" y="5336765"/>
                    <a:pt x="5937937" y="4052795"/>
                  </a:cubicBezTo>
                  <a:cubicBezTo>
                    <a:pt x="6575965" y="3186655"/>
                    <a:pt x="6316885" y="847315"/>
                    <a:pt x="5313291" y="382495"/>
                  </a:cubicBezTo>
                  <a:close/>
                </a:path>
              </a:pathLst>
            </a:custGeom>
            <a:blipFill>
              <a:blip r:embed="rId5"/>
              <a:stretch>
                <a:fillRect t="-307" b="-307"/>
              </a:stretch>
            </a:blipFill>
          </p:spPr>
        </p:sp>
      </p:grpSp>
      <p:sp>
        <p:nvSpPr>
          <p:cNvPr id="6" name="Freeform 6">
            <a:extLst>
              <a:ext uri="{FF2B5EF4-FFF2-40B4-BE49-F238E27FC236}">
                <a16:creationId xmlns:a16="http://schemas.microsoft.com/office/drawing/2014/main" id="{F639A30C-A1B9-70BB-AC82-75A76DA77298}"/>
              </a:ext>
            </a:extLst>
          </p:cNvPr>
          <p:cNvSpPr/>
          <p:nvPr/>
        </p:nvSpPr>
        <p:spPr>
          <a:xfrm>
            <a:off x="14047281" y="6731882"/>
            <a:ext cx="4401534" cy="4565131"/>
          </a:xfrm>
          <a:custGeom>
            <a:avLst/>
            <a:gdLst/>
            <a:ahLst/>
            <a:cxnLst/>
            <a:rect l="l" t="t" r="r" b="b"/>
            <a:pathLst>
              <a:path w="4401534" h="4565131">
                <a:moveTo>
                  <a:pt x="0" y="0"/>
                </a:moveTo>
                <a:lnTo>
                  <a:pt x="4401534" y="0"/>
                </a:lnTo>
                <a:lnTo>
                  <a:pt x="4401534" y="4565131"/>
                </a:lnTo>
                <a:lnTo>
                  <a:pt x="0" y="4565131"/>
                </a:lnTo>
                <a:lnTo>
                  <a:pt x="0" y="0"/>
                </a:lnTo>
                <a:close/>
              </a:path>
            </a:pathLst>
          </a:custGeom>
          <a:blipFill>
            <a:blip r:embed="rId6"/>
            <a:stretch>
              <a:fillRect/>
            </a:stretch>
          </a:blipFill>
        </p:spPr>
      </p:sp>
      <p:sp>
        <p:nvSpPr>
          <p:cNvPr id="7" name="Freeform 7">
            <a:extLst>
              <a:ext uri="{FF2B5EF4-FFF2-40B4-BE49-F238E27FC236}">
                <a16:creationId xmlns:a16="http://schemas.microsoft.com/office/drawing/2014/main" id="{8DDE75B3-35CB-85F9-98E7-60595CB3E873}"/>
              </a:ext>
            </a:extLst>
          </p:cNvPr>
          <p:cNvSpPr/>
          <p:nvPr/>
        </p:nvSpPr>
        <p:spPr>
          <a:xfrm>
            <a:off x="1161695" y="8739997"/>
            <a:ext cx="2429465" cy="1002154"/>
          </a:xfrm>
          <a:custGeom>
            <a:avLst/>
            <a:gdLst/>
            <a:ahLst/>
            <a:cxnLst/>
            <a:rect l="l" t="t" r="r" b="b"/>
            <a:pathLst>
              <a:path w="2429465" h="1002154">
                <a:moveTo>
                  <a:pt x="0" y="0"/>
                </a:moveTo>
                <a:lnTo>
                  <a:pt x="2429465" y="0"/>
                </a:lnTo>
                <a:lnTo>
                  <a:pt x="2429465" y="1002155"/>
                </a:lnTo>
                <a:lnTo>
                  <a:pt x="0" y="1002155"/>
                </a:lnTo>
                <a:lnTo>
                  <a:pt x="0" y="0"/>
                </a:lnTo>
                <a:close/>
              </a:path>
            </a:pathLst>
          </a:custGeom>
          <a:blipFill>
            <a:blip r:embed="rId7"/>
            <a:stretch>
              <a:fillRect/>
            </a:stretch>
          </a:blipFill>
        </p:spPr>
      </p:sp>
      <p:sp>
        <p:nvSpPr>
          <p:cNvPr id="8" name="Freeform 8">
            <a:extLst>
              <a:ext uri="{FF2B5EF4-FFF2-40B4-BE49-F238E27FC236}">
                <a16:creationId xmlns:a16="http://schemas.microsoft.com/office/drawing/2014/main" id="{4C304358-F718-2A6B-27C1-ED1F2C23C79D}"/>
              </a:ext>
            </a:extLst>
          </p:cNvPr>
          <p:cNvSpPr/>
          <p:nvPr/>
        </p:nvSpPr>
        <p:spPr>
          <a:xfrm rot="-7854747">
            <a:off x="5773676" y="6741403"/>
            <a:ext cx="1913240" cy="1669302"/>
          </a:xfrm>
          <a:custGeom>
            <a:avLst/>
            <a:gdLst/>
            <a:ahLst/>
            <a:cxnLst/>
            <a:rect l="l" t="t" r="r" b="b"/>
            <a:pathLst>
              <a:path w="1913240" h="1669302">
                <a:moveTo>
                  <a:pt x="0" y="0"/>
                </a:moveTo>
                <a:lnTo>
                  <a:pt x="1913240" y="0"/>
                </a:lnTo>
                <a:lnTo>
                  <a:pt x="1913240" y="1669302"/>
                </a:lnTo>
                <a:lnTo>
                  <a:pt x="0" y="1669302"/>
                </a:lnTo>
                <a:lnTo>
                  <a:pt x="0" y="0"/>
                </a:lnTo>
                <a:close/>
              </a:path>
            </a:pathLst>
          </a:custGeom>
          <a:blipFill>
            <a:blip r:embed="rId8"/>
            <a:stretch>
              <a:fillRect/>
            </a:stretch>
          </a:blipFill>
        </p:spPr>
      </p:sp>
      <p:sp>
        <p:nvSpPr>
          <p:cNvPr id="9" name="Freeform 9">
            <a:extLst>
              <a:ext uri="{FF2B5EF4-FFF2-40B4-BE49-F238E27FC236}">
                <a16:creationId xmlns:a16="http://schemas.microsoft.com/office/drawing/2014/main" id="{D35CC518-9FA4-2A50-D686-7E673D8C72C8}"/>
              </a:ext>
            </a:extLst>
          </p:cNvPr>
          <p:cNvSpPr/>
          <p:nvPr/>
        </p:nvSpPr>
        <p:spPr>
          <a:xfrm>
            <a:off x="7901045" y="1927203"/>
            <a:ext cx="661189" cy="1092874"/>
          </a:xfrm>
          <a:custGeom>
            <a:avLst/>
            <a:gdLst/>
            <a:ahLst/>
            <a:cxnLst/>
            <a:rect l="l" t="t" r="r" b="b"/>
            <a:pathLst>
              <a:path w="661189" h="1092874">
                <a:moveTo>
                  <a:pt x="0" y="0"/>
                </a:moveTo>
                <a:lnTo>
                  <a:pt x="661189" y="0"/>
                </a:lnTo>
                <a:lnTo>
                  <a:pt x="661189" y="1092875"/>
                </a:lnTo>
                <a:lnTo>
                  <a:pt x="0" y="1092875"/>
                </a:lnTo>
                <a:lnTo>
                  <a:pt x="0" y="0"/>
                </a:lnTo>
                <a:close/>
              </a:path>
            </a:pathLst>
          </a:custGeom>
          <a:blipFill>
            <a:blip r:embed="rId9"/>
            <a:stretch>
              <a:fillRect/>
            </a:stretch>
          </a:blipFill>
        </p:spPr>
      </p:sp>
      <p:sp>
        <p:nvSpPr>
          <p:cNvPr id="10" name="Freeform 10">
            <a:extLst>
              <a:ext uri="{FF2B5EF4-FFF2-40B4-BE49-F238E27FC236}">
                <a16:creationId xmlns:a16="http://schemas.microsoft.com/office/drawing/2014/main" id="{D0FAABD2-EF2E-AA06-5816-1F0492D61002}"/>
              </a:ext>
            </a:extLst>
          </p:cNvPr>
          <p:cNvSpPr/>
          <p:nvPr/>
        </p:nvSpPr>
        <p:spPr>
          <a:xfrm rot="1317759">
            <a:off x="977516" y="6103834"/>
            <a:ext cx="2797822" cy="1892027"/>
          </a:xfrm>
          <a:custGeom>
            <a:avLst/>
            <a:gdLst/>
            <a:ahLst/>
            <a:cxnLst/>
            <a:rect l="l" t="t" r="r" b="b"/>
            <a:pathLst>
              <a:path w="2797822" h="1892027">
                <a:moveTo>
                  <a:pt x="0" y="0"/>
                </a:moveTo>
                <a:lnTo>
                  <a:pt x="2797823" y="0"/>
                </a:lnTo>
                <a:lnTo>
                  <a:pt x="2797823" y="1892027"/>
                </a:lnTo>
                <a:lnTo>
                  <a:pt x="0" y="1892027"/>
                </a:lnTo>
                <a:lnTo>
                  <a:pt x="0" y="0"/>
                </a:lnTo>
                <a:close/>
              </a:path>
            </a:pathLst>
          </a:custGeom>
          <a:blipFill>
            <a:blip r:embed="rId10"/>
            <a:stretch>
              <a:fillRect/>
            </a:stretch>
          </a:blipFill>
        </p:spPr>
      </p:sp>
      <p:sp>
        <p:nvSpPr>
          <p:cNvPr id="11" name="Freeform 11">
            <a:extLst>
              <a:ext uri="{FF2B5EF4-FFF2-40B4-BE49-F238E27FC236}">
                <a16:creationId xmlns:a16="http://schemas.microsoft.com/office/drawing/2014/main" id="{FF3083AB-8075-EBE8-AFEB-777EB63CBE86}"/>
              </a:ext>
            </a:extLst>
          </p:cNvPr>
          <p:cNvSpPr/>
          <p:nvPr/>
        </p:nvSpPr>
        <p:spPr>
          <a:xfrm>
            <a:off x="16244735" y="1391533"/>
            <a:ext cx="1760954" cy="1898603"/>
          </a:xfrm>
          <a:custGeom>
            <a:avLst/>
            <a:gdLst/>
            <a:ahLst/>
            <a:cxnLst/>
            <a:rect l="l" t="t" r="r" b="b"/>
            <a:pathLst>
              <a:path w="1760954" h="1898603">
                <a:moveTo>
                  <a:pt x="0" y="0"/>
                </a:moveTo>
                <a:lnTo>
                  <a:pt x="1760955" y="0"/>
                </a:lnTo>
                <a:lnTo>
                  <a:pt x="1760955" y="1898603"/>
                </a:lnTo>
                <a:lnTo>
                  <a:pt x="0" y="1898603"/>
                </a:lnTo>
                <a:lnTo>
                  <a:pt x="0" y="0"/>
                </a:lnTo>
                <a:close/>
              </a:path>
            </a:pathLst>
          </a:custGeom>
          <a:blipFill>
            <a:blip r:embed="rId11"/>
            <a:stretch>
              <a:fillRect/>
            </a:stretch>
          </a:blipFill>
        </p:spPr>
      </p:sp>
      <p:sp>
        <p:nvSpPr>
          <p:cNvPr id="12" name="TextBox 12">
            <a:extLst>
              <a:ext uri="{FF2B5EF4-FFF2-40B4-BE49-F238E27FC236}">
                <a16:creationId xmlns:a16="http://schemas.microsoft.com/office/drawing/2014/main" id="{B29C8549-C046-C70C-B7A1-92C47B7F5BD2}"/>
              </a:ext>
            </a:extLst>
          </p:cNvPr>
          <p:cNvSpPr txBox="1"/>
          <p:nvPr/>
        </p:nvSpPr>
        <p:spPr>
          <a:xfrm>
            <a:off x="213420" y="3776442"/>
            <a:ext cx="17742033" cy="2308324"/>
          </a:xfrm>
          <a:prstGeom prst="rect">
            <a:avLst/>
          </a:prstGeom>
        </p:spPr>
        <p:txBody>
          <a:bodyPr wrap="square" lIns="0" tIns="0" rIns="0" bIns="0" rtlCol="0" anchor="t">
            <a:spAutoFit/>
          </a:bodyPr>
          <a:lstStyle/>
          <a:p>
            <a:pPr marL="0" lvl="0" indent="0" algn="l">
              <a:lnSpc>
                <a:spcPts val="9006"/>
              </a:lnSpc>
            </a:pPr>
            <a:r>
              <a:rPr lang="en-US" sz="7200" b="1">
                <a:solidFill>
                  <a:srgbClr val="065FC5"/>
                </a:solidFill>
                <a:latin typeface="Bogart Bold"/>
                <a:ea typeface="Bogart Bold"/>
                <a:cs typeface="Bogart Bold"/>
                <a:sym typeface="Bogart Bold"/>
              </a:rPr>
              <a:t>    Câu chuyện : </a:t>
            </a:r>
          </a:p>
          <a:p>
            <a:pPr marL="0" lvl="0" indent="0" algn="l">
              <a:lnSpc>
                <a:spcPts val="9006"/>
              </a:lnSpc>
            </a:pPr>
            <a:r>
              <a:rPr lang="en-US" sz="7200" b="1">
                <a:solidFill>
                  <a:srgbClr val="065FC5"/>
                </a:solidFill>
                <a:latin typeface="Bogart Bold"/>
                <a:ea typeface="Bogart Bold"/>
                <a:cs typeface="Bogart Bold"/>
                <a:sym typeface="Bogart Bold"/>
              </a:rPr>
              <a:t>Chuyện của cá vàng</a:t>
            </a:r>
          </a:p>
        </p:txBody>
      </p:sp>
      <p:sp>
        <p:nvSpPr>
          <p:cNvPr id="19" name="TextBox 12">
            <a:extLst>
              <a:ext uri="{FF2B5EF4-FFF2-40B4-BE49-F238E27FC236}">
                <a16:creationId xmlns:a16="http://schemas.microsoft.com/office/drawing/2014/main" id="{542C791B-09BE-8160-6C3F-E4CB665C824D}"/>
              </a:ext>
            </a:extLst>
          </p:cNvPr>
          <p:cNvSpPr txBox="1"/>
          <p:nvPr/>
        </p:nvSpPr>
        <p:spPr>
          <a:xfrm>
            <a:off x="854751" y="1705780"/>
            <a:ext cx="17742033" cy="1173398"/>
          </a:xfrm>
          <a:prstGeom prst="rect">
            <a:avLst/>
          </a:prstGeom>
        </p:spPr>
        <p:txBody>
          <a:bodyPr wrap="square" lIns="0" tIns="0" rIns="0" bIns="0" rtlCol="0" anchor="t">
            <a:spAutoFit/>
          </a:bodyPr>
          <a:lstStyle/>
          <a:p>
            <a:pPr marL="0" lvl="0" indent="0" algn="l">
              <a:lnSpc>
                <a:spcPts val="9006"/>
              </a:lnSpc>
            </a:pPr>
            <a:r>
              <a:rPr lang="en-US" sz="7200" b="1">
                <a:solidFill>
                  <a:srgbClr val="FF0000"/>
                </a:solidFill>
                <a:latin typeface="Bogart Bold"/>
                <a:ea typeface="Bogart Bold"/>
                <a:cs typeface="Bogart Bold"/>
                <a:sym typeface="Bogart Bold"/>
              </a:rPr>
              <a:t>I : Gắn kết</a:t>
            </a:r>
          </a:p>
        </p:txBody>
      </p:sp>
    </p:spTree>
    <p:extLst>
      <p:ext uri="{BB962C8B-B14F-4D97-AF65-F5344CB8AC3E}">
        <p14:creationId xmlns:p14="http://schemas.microsoft.com/office/powerpoint/2010/main" val="82189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a:extLst>
            <a:ext uri="{FF2B5EF4-FFF2-40B4-BE49-F238E27FC236}">
              <a16:creationId xmlns:a16="http://schemas.microsoft.com/office/drawing/2014/main" id="{71B92660-525C-5A46-6397-5A64F11F83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53661CA-70DE-B6E0-31B0-3EFEE16F9BD1}"/>
              </a:ext>
            </a:extLst>
          </p:cNvPr>
          <p:cNvSpPr/>
          <p:nvPr/>
        </p:nvSpPr>
        <p:spPr>
          <a:xfrm>
            <a:off x="-482734" y="-4483234"/>
            <a:ext cx="19253467" cy="19253467"/>
          </a:xfrm>
          <a:custGeom>
            <a:avLst/>
            <a:gdLst/>
            <a:ahLst/>
            <a:cxnLst/>
            <a:rect l="l" t="t" r="r" b="b"/>
            <a:pathLst>
              <a:path w="19253467" h="19253467">
                <a:moveTo>
                  <a:pt x="0" y="0"/>
                </a:moveTo>
                <a:lnTo>
                  <a:pt x="19253468" y="0"/>
                </a:lnTo>
                <a:lnTo>
                  <a:pt x="19253468" y="19253468"/>
                </a:lnTo>
                <a:lnTo>
                  <a:pt x="0" y="19253468"/>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7810E95B-98A0-46FC-18C0-AE604E64DBC6}"/>
              </a:ext>
            </a:extLst>
          </p:cNvPr>
          <p:cNvSpPr/>
          <p:nvPr/>
        </p:nvSpPr>
        <p:spPr>
          <a:xfrm>
            <a:off x="1036631" y="1006176"/>
            <a:ext cx="517897" cy="493266"/>
          </a:xfrm>
          <a:custGeom>
            <a:avLst/>
            <a:gdLst/>
            <a:ahLst/>
            <a:cxnLst/>
            <a:rect l="l" t="t" r="r" b="b"/>
            <a:pathLst>
              <a:path w="517897" h="493266">
                <a:moveTo>
                  <a:pt x="0" y="0"/>
                </a:moveTo>
                <a:lnTo>
                  <a:pt x="517897" y="0"/>
                </a:lnTo>
                <a:lnTo>
                  <a:pt x="517897" y="493266"/>
                </a:lnTo>
                <a:lnTo>
                  <a:pt x="0" y="493266"/>
                </a:lnTo>
                <a:lnTo>
                  <a:pt x="0" y="0"/>
                </a:lnTo>
                <a:close/>
              </a:path>
            </a:pathLst>
          </a:custGeom>
          <a:blipFill>
            <a:blip r:embed="rId4"/>
            <a:stretch>
              <a:fillRect/>
            </a:stretch>
          </a:blipFill>
        </p:spPr>
      </p:sp>
      <p:grpSp>
        <p:nvGrpSpPr>
          <p:cNvPr id="4" name="Group 4">
            <a:extLst>
              <a:ext uri="{FF2B5EF4-FFF2-40B4-BE49-F238E27FC236}">
                <a16:creationId xmlns:a16="http://schemas.microsoft.com/office/drawing/2014/main" id="{ED8AC2F6-DE24-B29E-9B3C-6A28E36BC9DE}"/>
              </a:ext>
            </a:extLst>
          </p:cNvPr>
          <p:cNvGrpSpPr/>
          <p:nvPr/>
        </p:nvGrpSpPr>
        <p:grpSpPr>
          <a:xfrm>
            <a:off x="9957197" y="2513048"/>
            <a:ext cx="6933688" cy="6745252"/>
            <a:chOff x="0" y="0"/>
            <a:chExt cx="6527394" cy="6350000"/>
          </a:xfrm>
        </p:grpSpPr>
        <p:sp>
          <p:nvSpPr>
            <p:cNvPr id="5" name="Freeform 5">
              <a:extLst>
                <a:ext uri="{FF2B5EF4-FFF2-40B4-BE49-F238E27FC236}">
                  <a16:creationId xmlns:a16="http://schemas.microsoft.com/office/drawing/2014/main" id="{40DA8F01-D7A3-DD76-A543-5CDA87A8F00B}"/>
                </a:ext>
              </a:extLst>
            </p:cNvPr>
            <p:cNvSpPr/>
            <p:nvPr/>
          </p:nvSpPr>
          <p:spPr>
            <a:xfrm>
              <a:off x="-3" y="-6"/>
              <a:ext cx="6527409" cy="6349998"/>
            </a:xfrm>
            <a:custGeom>
              <a:avLst/>
              <a:gdLst/>
              <a:ahLst/>
              <a:cxnLst/>
              <a:rect l="l" t="t" r="r" b="b"/>
              <a:pathLst>
                <a:path w="6527409" h="6349998">
                  <a:moveTo>
                    <a:pt x="228095" y="6254997"/>
                  </a:moveTo>
                  <a:cubicBezTo>
                    <a:pt x="-45057" y="4443774"/>
                    <a:pt x="-187" y="2452782"/>
                    <a:pt x="7255" y="621087"/>
                  </a:cubicBezTo>
                  <a:cubicBezTo>
                    <a:pt x="488648" y="576535"/>
                    <a:pt x="969140" y="522065"/>
                    <a:pt x="1448298" y="457739"/>
                  </a:cubicBezTo>
                  <a:cubicBezTo>
                    <a:pt x="1470904" y="731653"/>
                    <a:pt x="1506261" y="1044251"/>
                    <a:pt x="1698552" y="1240618"/>
                  </a:cubicBezTo>
                  <a:cubicBezTo>
                    <a:pt x="1843980" y="1389132"/>
                    <a:pt x="2054063" y="1450651"/>
                    <a:pt x="2254545" y="1505553"/>
                  </a:cubicBezTo>
                  <a:cubicBezTo>
                    <a:pt x="2655992" y="1615484"/>
                    <a:pt x="3095666" y="1719345"/>
                    <a:pt x="3476933" y="1552378"/>
                  </a:cubicBezTo>
                  <a:cubicBezTo>
                    <a:pt x="3743455" y="1435665"/>
                    <a:pt x="3942413" y="1198315"/>
                    <a:pt x="4070277" y="936961"/>
                  </a:cubicBezTo>
                  <a:cubicBezTo>
                    <a:pt x="4198141" y="675608"/>
                    <a:pt x="4262859" y="388689"/>
                    <a:pt x="4326550" y="104794"/>
                  </a:cubicBezTo>
                  <a:cubicBezTo>
                    <a:pt x="4697771" y="77730"/>
                    <a:pt x="5154222" y="36303"/>
                    <a:pt x="5525443" y="9239"/>
                  </a:cubicBezTo>
                  <a:cubicBezTo>
                    <a:pt x="5676789" y="-1797"/>
                    <a:pt x="5832961" y="-12250"/>
                    <a:pt x="5976585" y="36709"/>
                  </a:cubicBezTo>
                  <a:cubicBezTo>
                    <a:pt x="6159300" y="2143576"/>
                    <a:pt x="6344694" y="4231760"/>
                    <a:pt x="6527409" y="6338626"/>
                  </a:cubicBezTo>
                  <a:cubicBezTo>
                    <a:pt x="4442298" y="6399333"/>
                    <a:pt x="2313194" y="6194304"/>
                    <a:pt x="228095" y="6254997"/>
                  </a:cubicBezTo>
                  <a:close/>
                </a:path>
              </a:pathLst>
            </a:custGeom>
            <a:blipFill>
              <a:blip r:embed="rId5"/>
              <a:stretch>
                <a:fillRect t="-1396" b="-1396"/>
              </a:stretch>
            </a:blipFill>
          </p:spPr>
        </p:sp>
      </p:grpSp>
      <p:sp>
        <p:nvSpPr>
          <p:cNvPr id="6" name="Freeform 6">
            <a:extLst>
              <a:ext uri="{FF2B5EF4-FFF2-40B4-BE49-F238E27FC236}">
                <a16:creationId xmlns:a16="http://schemas.microsoft.com/office/drawing/2014/main" id="{46FE638B-5818-E605-8897-717266412548}"/>
              </a:ext>
            </a:extLst>
          </p:cNvPr>
          <p:cNvSpPr/>
          <p:nvPr/>
        </p:nvSpPr>
        <p:spPr>
          <a:xfrm>
            <a:off x="14611951" y="7890701"/>
            <a:ext cx="3429551" cy="1997713"/>
          </a:xfrm>
          <a:custGeom>
            <a:avLst/>
            <a:gdLst/>
            <a:ahLst/>
            <a:cxnLst/>
            <a:rect l="l" t="t" r="r" b="b"/>
            <a:pathLst>
              <a:path w="3429551" h="1997713">
                <a:moveTo>
                  <a:pt x="0" y="0"/>
                </a:moveTo>
                <a:lnTo>
                  <a:pt x="3429550" y="0"/>
                </a:lnTo>
                <a:lnTo>
                  <a:pt x="3429550" y="1997714"/>
                </a:lnTo>
                <a:lnTo>
                  <a:pt x="0" y="1997714"/>
                </a:lnTo>
                <a:lnTo>
                  <a:pt x="0" y="0"/>
                </a:lnTo>
                <a:close/>
              </a:path>
            </a:pathLst>
          </a:custGeom>
          <a:blipFill>
            <a:blip r:embed="rId6"/>
            <a:stretch>
              <a:fillRect/>
            </a:stretch>
          </a:blipFill>
        </p:spPr>
      </p:sp>
      <p:sp>
        <p:nvSpPr>
          <p:cNvPr id="7" name="Freeform 7">
            <a:extLst>
              <a:ext uri="{FF2B5EF4-FFF2-40B4-BE49-F238E27FC236}">
                <a16:creationId xmlns:a16="http://schemas.microsoft.com/office/drawing/2014/main" id="{26A08094-AB14-2F0B-C7A6-F31B84AD70CE}"/>
              </a:ext>
            </a:extLst>
          </p:cNvPr>
          <p:cNvSpPr/>
          <p:nvPr/>
        </p:nvSpPr>
        <p:spPr>
          <a:xfrm>
            <a:off x="9564675" y="1190785"/>
            <a:ext cx="892775" cy="1821990"/>
          </a:xfrm>
          <a:custGeom>
            <a:avLst/>
            <a:gdLst/>
            <a:ahLst/>
            <a:cxnLst/>
            <a:rect l="l" t="t" r="r" b="b"/>
            <a:pathLst>
              <a:path w="892775" h="1821990">
                <a:moveTo>
                  <a:pt x="0" y="0"/>
                </a:moveTo>
                <a:lnTo>
                  <a:pt x="892775" y="0"/>
                </a:lnTo>
                <a:lnTo>
                  <a:pt x="892775" y="1821990"/>
                </a:lnTo>
                <a:lnTo>
                  <a:pt x="0" y="1821990"/>
                </a:lnTo>
                <a:lnTo>
                  <a:pt x="0" y="0"/>
                </a:lnTo>
                <a:close/>
              </a:path>
            </a:pathLst>
          </a:custGeom>
          <a:blipFill>
            <a:blip r:embed="rId7"/>
            <a:stretch>
              <a:fillRect/>
            </a:stretch>
          </a:blipFill>
        </p:spPr>
      </p:sp>
      <p:sp>
        <p:nvSpPr>
          <p:cNvPr id="8" name="Freeform 8">
            <a:extLst>
              <a:ext uri="{FF2B5EF4-FFF2-40B4-BE49-F238E27FC236}">
                <a16:creationId xmlns:a16="http://schemas.microsoft.com/office/drawing/2014/main" id="{20DEF938-35E1-487D-DED5-CC9497D2CA4E}"/>
              </a:ext>
            </a:extLst>
          </p:cNvPr>
          <p:cNvSpPr/>
          <p:nvPr/>
        </p:nvSpPr>
        <p:spPr>
          <a:xfrm>
            <a:off x="6013378" y="8398880"/>
            <a:ext cx="2468943" cy="1089421"/>
          </a:xfrm>
          <a:custGeom>
            <a:avLst/>
            <a:gdLst/>
            <a:ahLst/>
            <a:cxnLst/>
            <a:rect l="l" t="t" r="r" b="b"/>
            <a:pathLst>
              <a:path w="2468943" h="1089421">
                <a:moveTo>
                  <a:pt x="0" y="0"/>
                </a:moveTo>
                <a:lnTo>
                  <a:pt x="2468943" y="0"/>
                </a:lnTo>
                <a:lnTo>
                  <a:pt x="2468943" y="1089421"/>
                </a:lnTo>
                <a:lnTo>
                  <a:pt x="0" y="1089421"/>
                </a:lnTo>
                <a:lnTo>
                  <a:pt x="0" y="0"/>
                </a:lnTo>
                <a:close/>
              </a:path>
            </a:pathLst>
          </a:custGeom>
          <a:blipFill>
            <a:blip r:embed="rId8"/>
            <a:stretch>
              <a:fillRect/>
            </a:stretch>
          </a:blipFill>
        </p:spPr>
      </p:sp>
      <p:sp>
        <p:nvSpPr>
          <p:cNvPr id="9" name="Freeform 9">
            <a:extLst>
              <a:ext uri="{FF2B5EF4-FFF2-40B4-BE49-F238E27FC236}">
                <a16:creationId xmlns:a16="http://schemas.microsoft.com/office/drawing/2014/main" id="{E5E2699A-1F6F-F4BC-B3B8-A6C7E7C6E60D}"/>
              </a:ext>
            </a:extLst>
          </p:cNvPr>
          <p:cNvSpPr/>
          <p:nvPr/>
        </p:nvSpPr>
        <p:spPr>
          <a:xfrm>
            <a:off x="343436" y="8326479"/>
            <a:ext cx="4362131" cy="3538779"/>
          </a:xfrm>
          <a:custGeom>
            <a:avLst/>
            <a:gdLst/>
            <a:ahLst/>
            <a:cxnLst/>
            <a:rect l="l" t="t" r="r" b="b"/>
            <a:pathLst>
              <a:path w="4362131" h="3538779">
                <a:moveTo>
                  <a:pt x="0" y="0"/>
                </a:moveTo>
                <a:lnTo>
                  <a:pt x="4362131" y="0"/>
                </a:lnTo>
                <a:lnTo>
                  <a:pt x="4362131" y="3538779"/>
                </a:lnTo>
                <a:lnTo>
                  <a:pt x="0" y="3538779"/>
                </a:lnTo>
                <a:lnTo>
                  <a:pt x="0" y="0"/>
                </a:lnTo>
                <a:close/>
              </a:path>
            </a:pathLst>
          </a:custGeom>
          <a:blipFill>
            <a:blip r:embed="rId9"/>
            <a:stretch>
              <a:fillRect/>
            </a:stretch>
          </a:blipFill>
        </p:spPr>
      </p:sp>
      <p:sp>
        <p:nvSpPr>
          <p:cNvPr id="12" name="TextBox 12">
            <a:extLst>
              <a:ext uri="{FF2B5EF4-FFF2-40B4-BE49-F238E27FC236}">
                <a16:creationId xmlns:a16="http://schemas.microsoft.com/office/drawing/2014/main" id="{E4E5A59F-AF81-00F8-CB10-E5CD64234F09}"/>
              </a:ext>
            </a:extLst>
          </p:cNvPr>
          <p:cNvSpPr txBox="1"/>
          <p:nvPr/>
        </p:nvSpPr>
        <p:spPr>
          <a:xfrm>
            <a:off x="12319860" y="1312787"/>
            <a:ext cx="847412" cy="4501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TRANG CHỦ</a:t>
            </a:r>
          </a:p>
        </p:txBody>
      </p:sp>
      <p:sp>
        <p:nvSpPr>
          <p:cNvPr id="13" name="TextBox 13">
            <a:extLst>
              <a:ext uri="{FF2B5EF4-FFF2-40B4-BE49-F238E27FC236}">
                <a16:creationId xmlns:a16="http://schemas.microsoft.com/office/drawing/2014/main" id="{EE81CC19-7ED7-3510-2C1D-980464E68544}"/>
              </a:ext>
            </a:extLst>
          </p:cNvPr>
          <p:cNvSpPr txBox="1"/>
          <p:nvPr/>
        </p:nvSpPr>
        <p:spPr>
          <a:xfrm>
            <a:off x="13424041" y="1312787"/>
            <a:ext cx="847412" cy="2215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BÀI HỌC</a:t>
            </a:r>
          </a:p>
        </p:txBody>
      </p:sp>
      <p:sp>
        <p:nvSpPr>
          <p:cNvPr id="14" name="TextBox 14">
            <a:extLst>
              <a:ext uri="{FF2B5EF4-FFF2-40B4-BE49-F238E27FC236}">
                <a16:creationId xmlns:a16="http://schemas.microsoft.com/office/drawing/2014/main" id="{A14FD0A3-956E-CE30-4013-74452F47374D}"/>
              </a:ext>
            </a:extLst>
          </p:cNvPr>
          <p:cNvSpPr txBox="1"/>
          <p:nvPr/>
        </p:nvSpPr>
        <p:spPr>
          <a:xfrm>
            <a:off x="14528628" y="1312787"/>
            <a:ext cx="1105735" cy="4501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VỀ CHÚNG TÔI</a:t>
            </a:r>
          </a:p>
        </p:txBody>
      </p:sp>
      <p:sp>
        <p:nvSpPr>
          <p:cNvPr id="15" name="TextBox 15">
            <a:extLst>
              <a:ext uri="{FF2B5EF4-FFF2-40B4-BE49-F238E27FC236}">
                <a16:creationId xmlns:a16="http://schemas.microsoft.com/office/drawing/2014/main" id="{D0245F09-1685-08CD-D183-C5705F5B2BDD}"/>
              </a:ext>
            </a:extLst>
          </p:cNvPr>
          <p:cNvSpPr txBox="1"/>
          <p:nvPr/>
        </p:nvSpPr>
        <p:spPr>
          <a:xfrm>
            <a:off x="15923945" y="1312787"/>
            <a:ext cx="1335355" cy="2215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LIÊN HỆ</a:t>
            </a:r>
          </a:p>
        </p:txBody>
      </p:sp>
      <p:sp>
        <p:nvSpPr>
          <p:cNvPr id="17" name="TextBox 12">
            <a:extLst>
              <a:ext uri="{FF2B5EF4-FFF2-40B4-BE49-F238E27FC236}">
                <a16:creationId xmlns:a16="http://schemas.microsoft.com/office/drawing/2014/main" id="{A90FD558-4990-A1B8-1573-12BE91CAFEDC}"/>
              </a:ext>
            </a:extLst>
          </p:cNvPr>
          <p:cNvSpPr txBox="1"/>
          <p:nvPr/>
        </p:nvSpPr>
        <p:spPr>
          <a:xfrm>
            <a:off x="1828800" y="3539108"/>
            <a:ext cx="17742033" cy="1173398"/>
          </a:xfrm>
          <a:prstGeom prst="rect">
            <a:avLst/>
          </a:prstGeom>
        </p:spPr>
        <p:txBody>
          <a:bodyPr wrap="square" lIns="0" tIns="0" rIns="0" bIns="0" rtlCol="0" anchor="t">
            <a:spAutoFit/>
          </a:bodyPr>
          <a:lstStyle/>
          <a:p>
            <a:pPr marL="0" lvl="0" indent="0" algn="l">
              <a:lnSpc>
                <a:spcPts val="9006"/>
              </a:lnSpc>
            </a:pPr>
            <a:r>
              <a:rPr lang="en-US" sz="7200" b="1">
                <a:solidFill>
                  <a:srgbClr val="FF0000"/>
                </a:solidFill>
                <a:latin typeface="Bogart Bold"/>
                <a:ea typeface="Bogart Bold"/>
                <a:cs typeface="Bogart Bold"/>
                <a:sym typeface="Bogart Bold"/>
              </a:rPr>
              <a:t>II : Khám phá</a:t>
            </a:r>
          </a:p>
        </p:txBody>
      </p:sp>
    </p:spTree>
    <p:extLst>
      <p:ext uri="{BB962C8B-B14F-4D97-AF65-F5344CB8AC3E}">
        <p14:creationId xmlns:p14="http://schemas.microsoft.com/office/powerpoint/2010/main" val="3223950808"/>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a:extLst>
            <a:ext uri="{FF2B5EF4-FFF2-40B4-BE49-F238E27FC236}">
              <a16:creationId xmlns:a16="http://schemas.microsoft.com/office/drawing/2014/main" id="{59B767C0-4E92-D4F1-04DD-BD0E8C9BE6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87266FE-E63D-CEC0-2D8D-B079D4C36B05}"/>
              </a:ext>
            </a:extLst>
          </p:cNvPr>
          <p:cNvSpPr/>
          <p:nvPr/>
        </p:nvSpPr>
        <p:spPr>
          <a:xfrm>
            <a:off x="-482734" y="-4483234"/>
            <a:ext cx="19253467" cy="19253467"/>
          </a:xfrm>
          <a:custGeom>
            <a:avLst/>
            <a:gdLst/>
            <a:ahLst/>
            <a:cxnLst/>
            <a:rect l="l" t="t" r="r" b="b"/>
            <a:pathLst>
              <a:path w="19253467" h="19253467">
                <a:moveTo>
                  <a:pt x="0" y="0"/>
                </a:moveTo>
                <a:lnTo>
                  <a:pt x="19253468" y="0"/>
                </a:lnTo>
                <a:lnTo>
                  <a:pt x="19253468" y="19253468"/>
                </a:lnTo>
                <a:lnTo>
                  <a:pt x="0" y="19253468"/>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323EE9EB-1F3D-5485-63F5-DD18312BB48E}"/>
              </a:ext>
            </a:extLst>
          </p:cNvPr>
          <p:cNvSpPr/>
          <p:nvPr/>
        </p:nvSpPr>
        <p:spPr>
          <a:xfrm>
            <a:off x="1036631" y="1006176"/>
            <a:ext cx="517897" cy="493266"/>
          </a:xfrm>
          <a:custGeom>
            <a:avLst/>
            <a:gdLst/>
            <a:ahLst/>
            <a:cxnLst/>
            <a:rect l="l" t="t" r="r" b="b"/>
            <a:pathLst>
              <a:path w="517897" h="493266">
                <a:moveTo>
                  <a:pt x="0" y="0"/>
                </a:moveTo>
                <a:lnTo>
                  <a:pt x="517897" y="0"/>
                </a:lnTo>
                <a:lnTo>
                  <a:pt x="517897" y="493266"/>
                </a:lnTo>
                <a:lnTo>
                  <a:pt x="0" y="493266"/>
                </a:lnTo>
                <a:lnTo>
                  <a:pt x="0" y="0"/>
                </a:lnTo>
                <a:close/>
              </a:path>
            </a:pathLst>
          </a:custGeom>
          <a:blipFill>
            <a:blip r:embed="rId4"/>
            <a:stretch>
              <a:fillRect/>
            </a:stretch>
          </a:blipFill>
        </p:spPr>
      </p:sp>
      <p:grpSp>
        <p:nvGrpSpPr>
          <p:cNvPr id="4" name="Group 4">
            <a:extLst>
              <a:ext uri="{FF2B5EF4-FFF2-40B4-BE49-F238E27FC236}">
                <a16:creationId xmlns:a16="http://schemas.microsoft.com/office/drawing/2014/main" id="{9DC85BAB-98D0-CA11-F269-ACC86115DE2A}"/>
              </a:ext>
            </a:extLst>
          </p:cNvPr>
          <p:cNvGrpSpPr/>
          <p:nvPr/>
        </p:nvGrpSpPr>
        <p:grpSpPr>
          <a:xfrm>
            <a:off x="9957197" y="2513048"/>
            <a:ext cx="6933688" cy="6745252"/>
            <a:chOff x="0" y="0"/>
            <a:chExt cx="6527394" cy="6350000"/>
          </a:xfrm>
        </p:grpSpPr>
        <p:sp>
          <p:nvSpPr>
            <p:cNvPr id="5" name="Freeform 5">
              <a:extLst>
                <a:ext uri="{FF2B5EF4-FFF2-40B4-BE49-F238E27FC236}">
                  <a16:creationId xmlns:a16="http://schemas.microsoft.com/office/drawing/2014/main" id="{45799A4F-59D9-427D-FFE7-EDA46387AE1D}"/>
                </a:ext>
              </a:extLst>
            </p:cNvPr>
            <p:cNvSpPr/>
            <p:nvPr/>
          </p:nvSpPr>
          <p:spPr>
            <a:xfrm>
              <a:off x="-3" y="-6"/>
              <a:ext cx="6527409" cy="6349998"/>
            </a:xfrm>
            <a:custGeom>
              <a:avLst/>
              <a:gdLst/>
              <a:ahLst/>
              <a:cxnLst/>
              <a:rect l="l" t="t" r="r" b="b"/>
              <a:pathLst>
                <a:path w="6527409" h="6349998">
                  <a:moveTo>
                    <a:pt x="228095" y="6254997"/>
                  </a:moveTo>
                  <a:cubicBezTo>
                    <a:pt x="-45057" y="4443774"/>
                    <a:pt x="-187" y="2452782"/>
                    <a:pt x="7255" y="621087"/>
                  </a:cubicBezTo>
                  <a:cubicBezTo>
                    <a:pt x="488648" y="576535"/>
                    <a:pt x="969140" y="522065"/>
                    <a:pt x="1448298" y="457739"/>
                  </a:cubicBezTo>
                  <a:cubicBezTo>
                    <a:pt x="1470904" y="731653"/>
                    <a:pt x="1506261" y="1044251"/>
                    <a:pt x="1698552" y="1240618"/>
                  </a:cubicBezTo>
                  <a:cubicBezTo>
                    <a:pt x="1843980" y="1389132"/>
                    <a:pt x="2054063" y="1450651"/>
                    <a:pt x="2254545" y="1505553"/>
                  </a:cubicBezTo>
                  <a:cubicBezTo>
                    <a:pt x="2655992" y="1615484"/>
                    <a:pt x="3095666" y="1719345"/>
                    <a:pt x="3476933" y="1552378"/>
                  </a:cubicBezTo>
                  <a:cubicBezTo>
                    <a:pt x="3743455" y="1435665"/>
                    <a:pt x="3942413" y="1198315"/>
                    <a:pt x="4070277" y="936961"/>
                  </a:cubicBezTo>
                  <a:cubicBezTo>
                    <a:pt x="4198141" y="675608"/>
                    <a:pt x="4262859" y="388689"/>
                    <a:pt x="4326550" y="104794"/>
                  </a:cubicBezTo>
                  <a:cubicBezTo>
                    <a:pt x="4697771" y="77730"/>
                    <a:pt x="5154222" y="36303"/>
                    <a:pt x="5525443" y="9239"/>
                  </a:cubicBezTo>
                  <a:cubicBezTo>
                    <a:pt x="5676789" y="-1797"/>
                    <a:pt x="5832961" y="-12250"/>
                    <a:pt x="5976585" y="36709"/>
                  </a:cubicBezTo>
                  <a:cubicBezTo>
                    <a:pt x="6159300" y="2143576"/>
                    <a:pt x="6344694" y="4231760"/>
                    <a:pt x="6527409" y="6338626"/>
                  </a:cubicBezTo>
                  <a:cubicBezTo>
                    <a:pt x="4442298" y="6399333"/>
                    <a:pt x="2313194" y="6194304"/>
                    <a:pt x="228095" y="6254997"/>
                  </a:cubicBezTo>
                  <a:close/>
                </a:path>
              </a:pathLst>
            </a:custGeom>
            <a:blipFill>
              <a:blip r:embed="rId5"/>
              <a:stretch>
                <a:fillRect t="-1396" b="-1396"/>
              </a:stretch>
            </a:blipFill>
          </p:spPr>
        </p:sp>
      </p:grpSp>
      <p:sp>
        <p:nvSpPr>
          <p:cNvPr id="6" name="Freeform 6">
            <a:extLst>
              <a:ext uri="{FF2B5EF4-FFF2-40B4-BE49-F238E27FC236}">
                <a16:creationId xmlns:a16="http://schemas.microsoft.com/office/drawing/2014/main" id="{A0034EA9-A4BB-C2B8-B673-2F8ECF6849EF}"/>
              </a:ext>
            </a:extLst>
          </p:cNvPr>
          <p:cNvSpPr/>
          <p:nvPr/>
        </p:nvSpPr>
        <p:spPr>
          <a:xfrm>
            <a:off x="14611951" y="7890701"/>
            <a:ext cx="3429551" cy="1997713"/>
          </a:xfrm>
          <a:custGeom>
            <a:avLst/>
            <a:gdLst/>
            <a:ahLst/>
            <a:cxnLst/>
            <a:rect l="l" t="t" r="r" b="b"/>
            <a:pathLst>
              <a:path w="3429551" h="1997713">
                <a:moveTo>
                  <a:pt x="0" y="0"/>
                </a:moveTo>
                <a:lnTo>
                  <a:pt x="3429550" y="0"/>
                </a:lnTo>
                <a:lnTo>
                  <a:pt x="3429550" y="1997714"/>
                </a:lnTo>
                <a:lnTo>
                  <a:pt x="0" y="1997714"/>
                </a:lnTo>
                <a:lnTo>
                  <a:pt x="0" y="0"/>
                </a:lnTo>
                <a:close/>
              </a:path>
            </a:pathLst>
          </a:custGeom>
          <a:blipFill>
            <a:blip r:embed="rId6"/>
            <a:stretch>
              <a:fillRect/>
            </a:stretch>
          </a:blipFill>
        </p:spPr>
      </p:sp>
      <p:sp>
        <p:nvSpPr>
          <p:cNvPr id="7" name="Freeform 7">
            <a:extLst>
              <a:ext uri="{FF2B5EF4-FFF2-40B4-BE49-F238E27FC236}">
                <a16:creationId xmlns:a16="http://schemas.microsoft.com/office/drawing/2014/main" id="{4CE68B20-9100-BB61-D1FF-28BC67069056}"/>
              </a:ext>
            </a:extLst>
          </p:cNvPr>
          <p:cNvSpPr/>
          <p:nvPr/>
        </p:nvSpPr>
        <p:spPr>
          <a:xfrm>
            <a:off x="9564675" y="1190785"/>
            <a:ext cx="892775" cy="1821990"/>
          </a:xfrm>
          <a:custGeom>
            <a:avLst/>
            <a:gdLst/>
            <a:ahLst/>
            <a:cxnLst/>
            <a:rect l="l" t="t" r="r" b="b"/>
            <a:pathLst>
              <a:path w="892775" h="1821990">
                <a:moveTo>
                  <a:pt x="0" y="0"/>
                </a:moveTo>
                <a:lnTo>
                  <a:pt x="892775" y="0"/>
                </a:lnTo>
                <a:lnTo>
                  <a:pt x="892775" y="1821990"/>
                </a:lnTo>
                <a:lnTo>
                  <a:pt x="0" y="1821990"/>
                </a:lnTo>
                <a:lnTo>
                  <a:pt x="0" y="0"/>
                </a:lnTo>
                <a:close/>
              </a:path>
            </a:pathLst>
          </a:custGeom>
          <a:blipFill>
            <a:blip r:embed="rId7"/>
            <a:stretch>
              <a:fillRect/>
            </a:stretch>
          </a:blipFill>
        </p:spPr>
      </p:sp>
      <p:sp>
        <p:nvSpPr>
          <p:cNvPr id="8" name="Freeform 8">
            <a:extLst>
              <a:ext uri="{FF2B5EF4-FFF2-40B4-BE49-F238E27FC236}">
                <a16:creationId xmlns:a16="http://schemas.microsoft.com/office/drawing/2014/main" id="{13115940-FBB3-C71D-7C4C-B02121FCEF63}"/>
              </a:ext>
            </a:extLst>
          </p:cNvPr>
          <p:cNvSpPr/>
          <p:nvPr/>
        </p:nvSpPr>
        <p:spPr>
          <a:xfrm>
            <a:off x="6013378" y="8398880"/>
            <a:ext cx="2468943" cy="1089421"/>
          </a:xfrm>
          <a:custGeom>
            <a:avLst/>
            <a:gdLst/>
            <a:ahLst/>
            <a:cxnLst/>
            <a:rect l="l" t="t" r="r" b="b"/>
            <a:pathLst>
              <a:path w="2468943" h="1089421">
                <a:moveTo>
                  <a:pt x="0" y="0"/>
                </a:moveTo>
                <a:lnTo>
                  <a:pt x="2468943" y="0"/>
                </a:lnTo>
                <a:lnTo>
                  <a:pt x="2468943" y="1089421"/>
                </a:lnTo>
                <a:lnTo>
                  <a:pt x="0" y="1089421"/>
                </a:lnTo>
                <a:lnTo>
                  <a:pt x="0" y="0"/>
                </a:lnTo>
                <a:close/>
              </a:path>
            </a:pathLst>
          </a:custGeom>
          <a:blipFill>
            <a:blip r:embed="rId8"/>
            <a:stretch>
              <a:fillRect/>
            </a:stretch>
          </a:blipFill>
        </p:spPr>
      </p:sp>
      <p:sp>
        <p:nvSpPr>
          <p:cNvPr id="9" name="Freeform 9">
            <a:extLst>
              <a:ext uri="{FF2B5EF4-FFF2-40B4-BE49-F238E27FC236}">
                <a16:creationId xmlns:a16="http://schemas.microsoft.com/office/drawing/2014/main" id="{4969A880-1BAB-C9C9-ECA3-60C5F125257C}"/>
              </a:ext>
            </a:extLst>
          </p:cNvPr>
          <p:cNvSpPr/>
          <p:nvPr/>
        </p:nvSpPr>
        <p:spPr>
          <a:xfrm>
            <a:off x="343436" y="8326479"/>
            <a:ext cx="4362131" cy="3538779"/>
          </a:xfrm>
          <a:custGeom>
            <a:avLst/>
            <a:gdLst/>
            <a:ahLst/>
            <a:cxnLst/>
            <a:rect l="l" t="t" r="r" b="b"/>
            <a:pathLst>
              <a:path w="4362131" h="3538779">
                <a:moveTo>
                  <a:pt x="0" y="0"/>
                </a:moveTo>
                <a:lnTo>
                  <a:pt x="4362131" y="0"/>
                </a:lnTo>
                <a:lnTo>
                  <a:pt x="4362131" y="3538779"/>
                </a:lnTo>
                <a:lnTo>
                  <a:pt x="0" y="3538779"/>
                </a:lnTo>
                <a:lnTo>
                  <a:pt x="0" y="0"/>
                </a:lnTo>
                <a:close/>
              </a:path>
            </a:pathLst>
          </a:custGeom>
          <a:blipFill>
            <a:blip r:embed="rId9"/>
            <a:stretch>
              <a:fillRect/>
            </a:stretch>
          </a:blipFill>
        </p:spPr>
      </p:sp>
      <p:sp>
        <p:nvSpPr>
          <p:cNvPr id="12" name="TextBox 12">
            <a:extLst>
              <a:ext uri="{FF2B5EF4-FFF2-40B4-BE49-F238E27FC236}">
                <a16:creationId xmlns:a16="http://schemas.microsoft.com/office/drawing/2014/main" id="{AD98BF92-F75D-7208-2C40-990A142BAE8E}"/>
              </a:ext>
            </a:extLst>
          </p:cNvPr>
          <p:cNvSpPr txBox="1"/>
          <p:nvPr/>
        </p:nvSpPr>
        <p:spPr>
          <a:xfrm>
            <a:off x="12319860" y="1312787"/>
            <a:ext cx="847412" cy="4501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TRANG CHỦ</a:t>
            </a:r>
          </a:p>
        </p:txBody>
      </p:sp>
      <p:sp>
        <p:nvSpPr>
          <p:cNvPr id="13" name="TextBox 13">
            <a:extLst>
              <a:ext uri="{FF2B5EF4-FFF2-40B4-BE49-F238E27FC236}">
                <a16:creationId xmlns:a16="http://schemas.microsoft.com/office/drawing/2014/main" id="{58A96371-138C-A24E-70C7-12990830D5AB}"/>
              </a:ext>
            </a:extLst>
          </p:cNvPr>
          <p:cNvSpPr txBox="1"/>
          <p:nvPr/>
        </p:nvSpPr>
        <p:spPr>
          <a:xfrm>
            <a:off x="13424041" y="1312787"/>
            <a:ext cx="847412" cy="2215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BÀI HỌC</a:t>
            </a:r>
          </a:p>
        </p:txBody>
      </p:sp>
      <p:sp>
        <p:nvSpPr>
          <p:cNvPr id="14" name="TextBox 14">
            <a:extLst>
              <a:ext uri="{FF2B5EF4-FFF2-40B4-BE49-F238E27FC236}">
                <a16:creationId xmlns:a16="http://schemas.microsoft.com/office/drawing/2014/main" id="{E68E03C0-E288-C504-6AB1-E7BCCD2363F4}"/>
              </a:ext>
            </a:extLst>
          </p:cNvPr>
          <p:cNvSpPr txBox="1"/>
          <p:nvPr/>
        </p:nvSpPr>
        <p:spPr>
          <a:xfrm>
            <a:off x="14528628" y="1312787"/>
            <a:ext cx="1105735" cy="4501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VỀ CHÚNG TÔI</a:t>
            </a:r>
          </a:p>
        </p:txBody>
      </p:sp>
      <p:sp>
        <p:nvSpPr>
          <p:cNvPr id="15" name="TextBox 15">
            <a:extLst>
              <a:ext uri="{FF2B5EF4-FFF2-40B4-BE49-F238E27FC236}">
                <a16:creationId xmlns:a16="http://schemas.microsoft.com/office/drawing/2014/main" id="{C9D2AAA2-C100-F984-2440-9166AEC8162E}"/>
              </a:ext>
            </a:extLst>
          </p:cNvPr>
          <p:cNvSpPr txBox="1"/>
          <p:nvPr/>
        </p:nvSpPr>
        <p:spPr>
          <a:xfrm>
            <a:off x="15923945" y="1312787"/>
            <a:ext cx="1335355" cy="2215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LIÊN HỆ</a:t>
            </a:r>
          </a:p>
        </p:txBody>
      </p:sp>
      <p:sp>
        <p:nvSpPr>
          <p:cNvPr id="17" name="TextBox 12">
            <a:extLst>
              <a:ext uri="{FF2B5EF4-FFF2-40B4-BE49-F238E27FC236}">
                <a16:creationId xmlns:a16="http://schemas.microsoft.com/office/drawing/2014/main" id="{97CD00F1-A628-1DB5-5FE4-EE1BA3B4DDD3}"/>
              </a:ext>
            </a:extLst>
          </p:cNvPr>
          <p:cNvSpPr txBox="1"/>
          <p:nvPr/>
        </p:nvSpPr>
        <p:spPr>
          <a:xfrm>
            <a:off x="1828800" y="3539108"/>
            <a:ext cx="17742033" cy="1173398"/>
          </a:xfrm>
          <a:prstGeom prst="rect">
            <a:avLst/>
          </a:prstGeom>
        </p:spPr>
        <p:txBody>
          <a:bodyPr wrap="square" lIns="0" tIns="0" rIns="0" bIns="0" rtlCol="0" anchor="t">
            <a:spAutoFit/>
          </a:bodyPr>
          <a:lstStyle/>
          <a:p>
            <a:pPr marL="0" lvl="0" indent="0" algn="l">
              <a:lnSpc>
                <a:spcPts val="9006"/>
              </a:lnSpc>
            </a:pPr>
            <a:r>
              <a:rPr lang="en-US" sz="7200" b="1">
                <a:solidFill>
                  <a:srgbClr val="FF0000"/>
                </a:solidFill>
                <a:latin typeface="Bogart Bold"/>
                <a:ea typeface="Bogart Bold"/>
                <a:cs typeface="Bogart Bold"/>
                <a:sym typeface="Bogart Bold"/>
              </a:rPr>
              <a:t>III : Chia sẻ</a:t>
            </a:r>
          </a:p>
        </p:txBody>
      </p:sp>
    </p:spTree>
    <p:extLst>
      <p:ext uri="{BB962C8B-B14F-4D97-AF65-F5344CB8AC3E}">
        <p14:creationId xmlns:p14="http://schemas.microsoft.com/office/powerpoint/2010/main" val="265158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3ED"/>
        </a:solidFill>
        <a:effectLst/>
      </p:bgPr>
    </p:bg>
    <p:spTree>
      <p:nvGrpSpPr>
        <p:cNvPr id="1" name=""/>
        <p:cNvGrpSpPr/>
        <p:nvPr/>
      </p:nvGrpSpPr>
      <p:grpSpPr>
        <a:xfrm>
          <a:off x="0" y="0"/>
          <a:ext cx="0" cy="0"/>
          <a:chOff x="0" y="0"/>
          <a:chExt cx="0" cy="0"/>
        </a:xfrm>
      </p:grpSpPr>
      <p:sp>
        <p:nvSpPr>
          <p:cNvPr id="2" name="Freeform 2"/>
          <p:cNvSpPr/>
          <p:nvPr/>
        </p:nvSpPr>
        <p:spPr>
          <a:xfrm>
            <a:off x="-482734" y="-4483234"/>
            <a:ext cx="19253467" cy="19253467"/>
          </a:xfrm>
          <a:custGeom>
            <a:avLst/>
            <a:gdLst/>
            <a:ahLst/>
            <a:cxnLst/>
            <a:rect l="l" t="t" r="r" b="b"/>
            <a:pathLst>
              <a:path w="19253467" h="19253467">
                <a:moveTo>
                  <a:pt x="0" y="0"/>
                </a:moveTo>
                <a:lnTo>
                  <a:pt x="19253468" y="0"/>
                </a:lnTo>
                <a:lnTo>
                  <a:pt x="19253468" y="19253468"/>
                </a:lnTo>
                <a:lnTo>
                  <a:pt x="0" y="19253468"/>
                </a:lnTo>
                <a:lnTo>
                  <a:pt x="0" y="0"/>
                </a:lnTo>
                <a:close/>
              </a:path>
            </a:pathLst>
          </a:custGeom>
          <a:blipFill>
            <a:blip r:embed="rId2">
              <a:alphaModFix amt="6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036631" y="1006176"/>
            <a:ext cx="517897" cy="493266"/>
          </a:xfrm>
          <a:custGeom>
            <a:avLst/>
            <a:gdLst/>
            <a:ahLst/>
            <a:cxnLst/>
            <a:rect l="l" t="t" r="r" b="b"/>
            <a:pathLst>
              <a:path w="517897" h="493266">
                <a:moveTo>
                  <a:pt x="0" y="0"/>
                </a:moveTo>
                <a:lnTo>
                  <a:pt x="517897" y="0"/>
                </a:lnTo>
                <a:lnTo>
                  <a:pt x="517897" y="493266"/>
                </a:lnTo>
                <a:lnTo>
                  <a:pt x="0" y="493266"/>
                </a:lnTo>
                <a:lnTo>
                  <a:pt x="0" y="0"/>
                </a:lnTo>
                <a:close/>
              </a:path>
            </a:pathLst>
          </a:custGeom>
          <a:blipFill>
            <a:blip r:embed="rId4"/>
            <a:stretch>
              <a:fillRect/>
            </a:stretch>
          </a:blipFill>
        </p:spPr>
      </p:sp>
      <p:grpSp>
        <p:nvGrpSpPr>
          <p:cNvPr id="4" name="Group 4"/>
          <p:cNvGrpSpPr/>
          <p:nvPr/>
        </p:nvGrpSpPr>
        <p:grpSpPr>
          <a:xfrm>
            <a:off x="9957197" y="2513048"/>
            <a:ext cx="6933688" cy="6745252"/>
            <a:chOff x="0" y="0"/>
            <a:chExt cx="6527394" cy="6350000"/>
          </a:xfrm>
        </p:grpSpPr>
        <p:sp>
          <p:nvSpPr>
            <p:cNvPr id="5" name="Freeform 5"/>
            <p:cNvSpPr/>
            <p:nvPr/>
          </p:nvSpPr>
          <p:spPr>
            <a:xfrm>
              <a:off x="-3" y="-6"/>
              <a:ext cx="6527409" cy="6349998"/>
            </a:xfrm>
            <a:custGeom>
              <a:avLst/>
              <a:gdLst/>
              <a:ahLst/>
              <a:cxnLst/>
              <a:rect l="l" t="t" r="r" b="b"/>
              <a:pathLst>
                <a:path w="6527409" h="6349998">
                  <a:moveTo>
                    <a:pt x="228095" y="6254997"/>
                  </a:moveTo>
                  <a:cubicBezTo>
                    <a:pt x="-45057" y="4443774"/>
                    <a:pt x="-187" y="2452782"/>
                    <a:pt x="7255" y="621087"/>
                  </a:cubicBezTo>
                  <a:cubicBezTo>
                    <a:pt x="488648" y="576535"/>
                    <a:pt x="969140" y="522065"/>
                    <a:pt x="1448298" y="457739"/>
                  </a:cubicBezTo>
                  <a:cubicBezTo>
                    <a:pt x="1470904" y="731653"/>
                    <a:pt x="1506261" y="1044251"/>
                    <a:pt x="1698552" y="1240618"/>
                  </a:cubicBezTo>
                  <a:cubicBezTo>
                    <a:pt x="1843980" y="1389132"/>
                    <a:pt x="2054063" y="1450651"/>
                    <a:pt x="2254545" y="1505553"/>
                  </a:cubicBezTo>
                  <a:cubicBezTo>
                    <a:pt x="2655992" y="1615484"/>
                    <a:pt x="3095666" y="1719345"/>
                    <a:pt x="3476933" y="1552378"/>
                  </a:cubicBezTo>
                  <a:cubicBezTo>
                    <a:pt x="3743455" y="1435665"/>
                    <a:pt x="3942413" y="1198315"/>
                    <a:pt x="4070277" y="936961"/>
                  </a:cubicBezTo>
                  <a:cubicBezTo>
                    <a:pt x="4198141" y="675608"/>
                    <a:pt x="4262859" y="388689"/>
                    <a:pt x="4326550" y="104794"/>
                  </a:cubicBezTo>
                  <a:cubicBezTo>
                    <a:pt x="4697771" y="77730"/>
                    <a:pt x="5154222" y="36303"/>
                    <a:pt x="5525443" y="9239"/>
                  </a:cubicBezTo>
                  <a:cubicBezTo>
                    <a:pt x="5676789" y="-1797"/>
                    <a:pt x="5832961" y="-12250"/>
                    <a:pt x="5976585" y="36709"/>
                  </a:cubicBezTo>
                  <a:cubicBezTo>
                    <a:pt x="6159300" y="2143576"/>
                    <a:pt x="6344694" y="4231760"/>
                    <a:pt x="6527409" y="6338626"/>
                  </a:cubicBezTo>
                  <a:cubicBezTo>
                    <a:pt x="4442298" y="6399333"/>
                    <a:pt x="2313194" y="6194304"/>
                    <a:pt x="228095" y="6254997"/>
                  </a:cubicBezTo>
                  <a:close/>
                </a:path>
              </a:pathLst>
            </a:custGeom>
            <a:blipFill>
              <a:blip r:embed="rId5"/>
              <a:stretch>
                <a:fillRect t="-1396" b="-1396"/>
              </a:stretch>
            </a:blipFill>
          </p:spPr>
        </p:sp>
      </p:grpSp>
      <p:sp>
        <p:nvSpPr>
          <p:cNvPr id="6" name="Freeform 6"/>
          <p:cNvSpPr/>
          <p:nvPr/>
        </p:nvSpPr>
        <p:spPr>
          <a:xfrm>
            <a:off x="14611951" y="7890701"/>
            <a:ext cx="3429551" cy="1997713"/>
          </a:xfrm>
          <a:custGeom>
            <a:avLst/>
            <a:gdLst/>
            <a:ahLst/>
            <a:cxnLst/>
            <a:rect l="l" t="t" r="r" b="b"/>
            <a:pathLst>
              <a:path w="3429551" h="1997713">
                <a:moveTo>
                  <a:pt x="0" y="0"/>
                </a:moveTo>
                <a:lnTo>
                  <a:pt x="3429550" y="0"/>
                </a:lnTo>
                <a:lnTo>
                  <a:pt x="3429550" y="1997714"/>
                </a:lnTo>
                <a:lnTo>
                  <a:pt x="0" y="1997714"/>
                </a:lnTo>
                <a:lnTo>
                  <a:pt x="0" y="0"/>
                </a:lnTo>
                <a:close/>
              </a:path>
            </a:pathLst>
          </a:custGeom>
          <a:blipFill>
            <a:blip r:embed="rId6"/>
            <a:stretch>
              <a:fillRect/>
            </a:stretch>
          </a:blipFill>
        </p:spPr>
      </p:sp>
      <p:sp>
        <p:nvSpPr>
          <p:cNvPr id="7" name="Freeform 7"/>
          <p:cNvSpPr/>
          <p:nvPr/>
        </p:nvSpPr>
        <p:spPr>
          <a:xfrm>
            <a:off x="9564675" y="1190785"/>
            <a:ext cx="892775" cy="1821990"/>
          </a:xfrm>
          <a:custGeom>
            <a:avLst/>
            <a:gdLst/>
            <a:ahLst/>
            <a:cxnLst/>
            <a:rect l="l" t="t" r="r" b="b"/>
            <a:pathLst>
              <a:path w="892775" h="1821990">
                <a:moveTo>
                  <a:pt x="0" y="0"/>
                </a:moveTo>
                <a:lnTo>
                  <a:pt x="892775" y="0"/>
                </a:lnTo>
                <a:lnTo>
                  <a:pt x="892775" y="1821990"/>
                </a:lnTo>
                <a:lnTo>
                  <a:pt x="0" y="1821990"/>
                </a:lnTo>
                <a:lnTo>
                  <a:pt x="0" y="0"/>
                </a:lnTo>
                <a:close/>
              </a:path>
            </a:pathLst>
          </a:custGeom>
          <a:blipFill>
            <a:blip r:embed="rId7"/>
            <a:stretch>
              <a:fillRect/>
            </a:stretch>
          </a:blipFill>
        </p:spPr>
      </p:sp>
      <p:sp>
        <p:nvSpPr>
          <p:cNvPr id="8" name="Freeform 8"/>
          <p:cNvSpPr/>
          <p:nvPr/>
        </p:nvSpPr>
        <p:spPr>
          <a:xfrm>
            <a:off x="6013378" y="8398880"/>
            <a:ext cx="2468943" cy="1089421"/>
          </a:xfrm>
          <a:custGeom>
            <a:avLst/>
            <a:gdLst/>
            <a:ahLst/>
            <a:cxnLst/>
            <a:rect l="l" t="t" r="r" b="b"/>
            <a:pathLst>
              <a:path w="2468943" h="1089421">
                <a:moveTo>
                  <a:pt x="0" y="0"/>
                </a:moveTo>
                <a:lnTo>
                  <a:pt x="2468943" y="0"/>
                </a:lnTo>
                <a:lnTo>
                  <a:pt x="2468943" y="1089421"/>
                </a:lnTo>
                <a:lnTo>
                  <a:pt x="0" y="1089421"/>
                </a:lnTo>
                <a:lnTo>
                  <a:pt x="0" y="0"/>
                </a:lnTo>
                <a:close/>
              </a:path>
            </a:pathLst>
          </a:custGeom>
          <a:blipFill>
            <a:blip r:embed="rId8"/>
            <a:stretch>
              <a:fillRect/>
            </a:stretch>
          </a:blipFill>
        </p:spPr>
      </p:sp>
      <p:sp>
        <p:nvSpPr>
          <p:cNvPr id="9" name="Freeform 9"/>
          <p:cNvSpPr/>
          <p:nvPr/>
        </p:nvSpPr>
        <p:spPr>
          <a:xfrm>
            <a:off x="343436" y="8326479"/>
            <a:ext cx="4362131" cy="3538779"/>
          </a:xfrm>
          <a:custGeom>
            <a:avLst/>
            <a:gdLst/>
            <a:ahLst/>
            <a:cxnLst/>
            <a:rect l="l" t="t" r="r" b="b"/>
            <a:pathLst>
              <a:path w="4362131" h="3538779">
                <a:moveTo>
                  <a:pt x="0" y="0"/>
                </a:moveTo>
                <a:lnTo>
                  <a:pt x="4362131" y="0"/>
                </a:lnTo>
                <a:lnTo>
                  <a:pt x="4362131" y="3538779"/>
                </a:lnTo>
                <a:lnTo>
                  <a:pt x="0" y="3538779"/>
                </a:lnTo>
                <a:lnTo>
                  <a:pt x="0" y="0"/>
                </a:lnTo>
                <a:close/>
              </a:path>
            </a:pathLst>
          </a:custGeom>
          <a:blipFill>
            <a:blip r:embed="rId9"/>
            <a:stretch>
              <a:fillRect/>
            </a:stretch>
          </a:blipFill>
        </p:spPr>
      </p:sp>
      <p:sp>
        <p:nvSpPr>
          <p:cNvPr id="10" name="TextBox 10"/>
          <p:cNvSpPr txBox="1"/>
          <p:nvPr/>
        </p:nvSpPr>
        <p:spPr>
          <a:xfrm>
            <a:off x="1028700" y="2866099"/>
            <a:ext cx="8629235" cy="1880482"/>
          </a:xfrm>
          <a:prstGeom prst="rect">
            <a:avLst/>
          </a:prstGeom>
        </p:spPr>
        <p:txBody>
          <a:bodyPr lIns="0" tIns="0" rIns="0" bIns="0" rtlCol="0" anchor="t">
            <a:spAutoFit/>
          </a:bodyPr>
          <a:lstStyle/>
          <a:p>
            <a:pPr marL="0" lvl="0" indent="0" algn="l">
              <a:lnSpc>
                <a:spcPts val="7160"/>
              </a:lnSpc>
            </a:pPr>
            <a:r>
              <a:rPr lang="en-US" sz="7868" b="1">
                <a:solidFill>
                  <a:srgbClr val="065FC5"/>
                </a:solidFill>
                <a:latin typeface="Bogart Bold"/>
                <a:ea typeface="Bogart Bold"/>
                <a:cs typeface="Bogart Bold"/>
                <a:sym typeface="Bogart Bold"/>
              </a:rPr>
              <a:t>Các Con Đã Thấy Cá Vàng Chưa?</a:t>
            </a:r>
          </a:p>
        </p:txBody>
      </p:sp>
      <p:sp>
        <p:nvSpPr>
          <p:cNvPr id="11" name="TextBox 11"/>
          <p:cNvSpPr txBox="1"/>
          <p:nvPr/>
        </p:nvSpPr>
        <p:spPr>
          <a:xfrm>
            <a:off x="1555283" y="1228649"/>
            <a:ext cx="1849283" cy="482555"/>
          </a:xfrm>
          <a:prstGeom prst="rect">
            <a:avLst/>
          </a:prstGeom>
        </p:spPr>
        <p:txBody>
          <a:bodyPr lIns="0" tIns="0" rIns="0" bIns="0" rtlCol="0" anchor="t">
            <a:spAutoFit/>
          </a:bodyPr>
          <a:lstStyle/>
          <a:p>
            <a:pPr marL="0" lvl="0" indent="0" algn="r">
              <a:lnSpc>
                <a:spcPts val="1898"/>
              </a:lnSpc>
            </a:pPr>
            <a:r>
              <a:rPr lang="en-US" sz="1998" spc="-189">
                <a:solidFill>
                  <a:srgbClr val="065FC5"/>
                </a:solidFill>
                <a:latin typeface="Bogart"/>
                <a:ea typeface="Bogart"/>
                <a:cs typeface="Bogart"/>
                <a:sym typeface="Bogart"/>
              </a:rPr>
              <a:t>Khám Phá Cá Vàng</a:t>
            </a:r>
          </a:p>
        </p:txBody>
      </p:sp>
      <p:sp>
        <p:nvSpPr>
          <p:cNvPr id="12" name="TextBox 12"/>
          <p:cNvSpPr txBox="1"/>
          <p:nvPr/>
        </p:nvSpPr>
        <p:spPr>
          <a:xfrm>
            <a:off x="12319860" y="1312787"/>
            <a:ext cx="847412" cy="4501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TRANG CHỦ</a:t>
            </a:r>
          </a:p>
        </p:txBody>
      </p:sp>
      <p:sp>
        <p:nvSpPr>
          <p:cNvPr id="13" name="TextBox 13"/>
          <p:cNvSpPr txBox="1"/>
          <p:nvPr/>
        </p:nvSpPr>
        <p:spPr>
          <a:xfrm>
            <a:off x="13424041" y="1312787"/>
            <a:ext cx="847412" cy="2215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BÀI HỌC</a:t>
            </a:r>
          </a:p>
        </p:txBody>
      </p:sp>
      <p:sp>
        <p:nvSpPr>
          <p:cNvPr id="14" name="TextBox 14"/>
          <p:cNvSpPr txBox="1"/>
          <p:nvPr/>
        </p:nvSpPr>
        <p:spPr>
          <a:xfrm>
            <a:off x="14528628" y="1312787"/>
            <a:ext cx="1105735" cy="4501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VỀ CHÚNG TÔI</a:t>
            </a:r>
          </a:p>
        </p:txBody>
      </p:sp>
      <p:sp>
        <p:nvSpPr>
          <p:cNvPr id="15" name="TextBox 15"/>
          <p:cNvSpPr txBox="1"/>
          <p:nvPr/>
        </p:nvSpPr>
        <p:spPr>
          <a:xfrm>
            <a:off x="15923945" y="1312787"/>
            <a:ext cx="1335355" cy="221525"/>
          </a:xfrm>
          <a:prstGeom prst="rect">
            <a:avLst/>
          </a:prstGeom>
        </p:spPr>
        <p:txBody>
          <a:bodyPr lIns="0" tIns="0" rIns="0" bIns="0" rtlCol="0" anchor="t">
            <a:spAutoFit/>
          </a:bodyPr>
          <a:lstStyle/>
          <a:p>
            <a:pPr marL="0" lvl="0" indent="0" algn="ctr">
              <a:lnSpc>
                <a:spcPts val="1873"/>
              </a:lnSpc>
              <a:spcBef>
                <a:spcPct val="0"/>
              </a:spcBef>
            </a:pPr>
            <a:r>
              <a:rPr lang="en-US" sz="1452" u="none" strike="noStrike" spc="-79">
                <a:solidFill>
                  <a:srgbClr val="065FC5"/>
                </a:solidFill>
                <a:latin typeface="Bogart"/>
                <a:ea typeface="Bogart"/>
                <a:cs typeface="Bogart"/>
                <a:sym typeface="Bogart"/>
              </a:rPr>
              <a:t>LIÊN HỆ</a:t>
            </a:r>
          </a:p>
        </p:txBody>
      </p:sp>
      <p:sp>
        <p:nvSpPr>
          <p:cNvPr id="16" name="TextBox 16"/>
          <p:cNvSpPr txBox="1"/>
          <p:nvPr/>
        </p:nvSpPr>
        <p:spPr>
          <a:xfrm>
            <a:off x="1028700" y="4966791"/>
            <a:ext cx="7323159" cy="1284619"/>
          </a:xfrm>
          <a:prstGeom prst="rect">
            <a:avLst/>
          </a:prstGeom>
        </p:spPr>
        <p:txBody>
          <a:bodyPr lIns="0" tIns="0" rIns="0" bIns="0" rtlCol="0" anchor="t">
            <a:spAutoFit/>
          </a:bodyPr>
          <a:lstStyle/>
          <a:p>
            <a:pPr marL="0" lvl="0" indent="0" algn="just">
              <a:lnSpc>
                <a:spcPts val="2558"/>
              </a:lnSpc>
            </a:pPr>
            <a:r>
              <a:rPr lang="en-US" sz="1998">
                <a:solidFill>
                  <a:srgbClr val="065FC5"/>
                </a:solidFill>
                <a:latin typeface="Bogart"/>
                <a:ea typeface="Bogart"/>
                <a:cs typeface="Bogart"/>
                <a:sym typeface="Bogart"/>
              </a:rPr>
              <a:t>Cá vàng là loài cá rất đáng yêu và dễ thương! Các con có biết cá vàng sống ở đâu không? Cá vàng thường sống trong bể cá xinh xắn ở nhà, hoặc trong ao hồ có nhiều rong rêu xanh mát. Hãy cùng nhau tìm hiểu về chú cá vàng nhé!</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774DD"/>
        </a:solidFill>
        <a:effectLst/>
      </p:bgPr>
    </p:bg>
    <p:spTree>
      <p:nvGrpSpPr>
        <p:cNvPr id="1" name=""/>
        <p:cNvGrpSpPr/>
        <p:nvPr/>
      </p:nvGrpSpPr>
      <p:grpSpPr>
        <a:xfrm>
          <a:off x="0" y="0"/>
          <a:ext cx="0" cy="0"/>
          <a:chOff x="0" y="0"/>
          <a:chExt cx="0" cy="0"/>
        </a:xfrm>
      </p:grpSpPr>
      <p:sp>
        <p:nvSpPr>
          <p:cNvPr id="3" name="Freeform 3"/>
          <p:cNvSpPr/>
          <p:nvPr/>
        </p:nvSpPr>
        <p:spPr>
          <a:xfrm>
            <a:off x="1019673" y="1031079"/>
            <a:ext cx="518146" cy="543478"/>
          </a:xfrm>
          <a:custGeom>
            <a:avLst/>
            <a:gdLst/>
            <a:ahLst/>
            <a:cxnLst/>
            <a:rect l="l" t="t" r="r" b="b"/>
            <a:pathLst>
              <a:path w="518146" h="543478">
                <a:moveTo>
                  <a:pt x="0" y="0"/>
                </a:moveTo>
                <a:lnTo>
                  <a:pt x="518146" y="0"/>
                </a:lnTo>
                <a:lnTo>
                  <a:pt x="518146" y="543478"/>
                </a:lnTo>
                <a:lnTo>
                  <a:pt x="0" y="543478"/>
                </a:lnTo>
                <a:lnTo>
                  <a:pt x="0" y="0"/>
                </a:lnTo>
                <a:close/>
              </a:path>
            </a:pathLst>
          </a:custGeom>
          <a:blipFill>
            <a:blip r:embed="rId3"/>
            <a:stretch>
              <a:fillRect/>
            </a:stretch>
          </a:blipFill>
        </p:spPr>
      </p:sp>
      <p:grpSp>
        <p:nvGrpSpPr>
          <p:cNvPr id="13" name="Group 13"/>
          <p:cNvGrpSpPr/>
          <p:nvPr/>
        </p:nvGrpSpPr>
        <p:grpSpPr>
          <a:xfrm>
            <a:off x="9848435" y="2087551"/>
            <a:ext cx="7410865" cy="7170749"/>
            <a:chOff x="0" y="0"/>
            <a:chExt cx="6562633" cy="6350000"/>
          </a:xfrm>
        </p:grpSpPr>
        <p:sp>
          <p:nvSpPr>
            <p:cNvPr id="14" name="Freeform 14"/>
            <p:cNvSpPr/>
            <p:nvPr/>
          </p:nvSpPr>
          <p:spPr>
            <a:xfrm>
              <a:off x="2810" y="0"/>
              <a:ext cx="6555861" cy="6350000"/>
            </a:xfrm>
            <a:custGeom>
              <a:avLst/>
              <a:gdLst/>
              <a:ahLst/>
              <a:cxnLst/>
              <a:rect l="l" t="t" r="r" b="b"/>
              <a:pathLst>
                <a:path w="6555861" h="6350000">
                  <a:moveTo>
                    <a:pt x="3809202" y="6350000"/>
                  </a:moveTo>
                  <a:cubicBezTo>
                    <a:pt x="3371645" y="6329096"/>
                    <a:pt x="2934089" y="6308204"/>
                    <a:pt x="2496517" y="6287313"/>
                  </a:cubicBezTo>
                  <a:cubicBezTo>
                    <a:pt x="2117332" y="6283439"/>
                    <a:pt x="1738131" y="6279553"/>
                    <a:pt x="1358947" y="6275680"/>
                  </a:cubicBezTo>
                  <a:cubicBezTo>
                    <a:pt x="1135552" y="6257290"/>
                    <a:pt x="672454" y="6192584"/>
                    <a:pt x="356439" y="5909780"/>
                  </a:cubicBezTo>
                  <a:cubicBezTo>
                    <a:pt x="87023" y="5668683"/>
                    <a:pt x="53517" y="5384508"/>
                    <a:pt x="33466" y="5153190"/>
                  </a:cubicBezTo>
                  <a:cubicBezTo>
                    <a:pt x="-5325" y="4697095"/>
                    <a:pt x="-25822" y="3992042"/>
                    <a:pt x="60212" y="3060395"/>
                  </a:cubicBezTo>
                  <a:cubicBezTo>
                    <a:pt x="80773" y="2781287"/>
                    <a:pt x="155206" y="1809585"/>
                    <a:pt x="291620" y="817562"/>
                  </a:cubicBezTo>
                  <a:cubicBezTo>
                    <a:pt x="316750" y="634860"/>
                    <a:pt x="367536" y="308254"/>
                    <a:pt x="679841" y="135636"/>
                  </a:cubicBezTo>
                  <a:cubicBezTo>
                    <a:pt x="878469" y="25844"/>
                    <a:pt x="1101386" y="23381"/>
                    <a:pt x="1202514" y="22238"/>
                  </a:cubicBezTo>
                  <a:cubicBezTo>
                    <a:pt x="1809892" y="15380"/>
                    <a:pt x="2751604" y="2756"/>
                    <a:pt x="3935278" y="0"/>
                  </a:cubicBezTo>
                  <a:cubicBezTo>
                    <a:pt x="4331248" y="22301"/>
                    <a:pt x="4727218" y="44590"/>
                    <a:pt x="5123172" y="66891"/>
                  </a:cubicBezTo>
                  <a:cubicBezTo>
                    <a:pt x="5346238" y="62344"/>
                    <a:pt x="5817201" y="78804"/>
                    <a:pt x="6156762" y="328638"/>
                  </a:cubicBezTo>
                  <a:cubicBezTo>
                    <a:pt x="6492151" y="575399"/>
                    <a:pt x="6527834" y="923633"/>
                    <a:pt x="6543927" y="1175931"/>
                  </a:cubicBezTo>
                  <a:cubicBezTo>
                    <a:pt x="6599561" y="2233765"/>
                    <a:pt x="6448026" y="3382442"/>
                    <a:pt x="6350196" y="3967264"/>
                  </a:cubicBezTo>
                  <a:cubicBezTo>
                    <a:pt x="6215612" y="4443222"/>
                    <a:pt x="6085183" y="4890567"/>
                    <a:pt x="5946426" y="5366017"/>
                  </a:cubicBezTo>
                  <a:cubicBezTo>
                    <a:pt x="5887428" y="5568188"/>
                    <a:pt x="5820845" y="5783390"/>
                    <a:pt x="5584473" y="5959449"/>
                  </a:cubicBezTo>
                  <a:cubicBezTo>
                    <a:pt x="5390890" y="6103633"/>
                    <a:pt x="5173052" y="6154826"/>
                    <a:pt x="4852536" y="6227115"/>
                  </a:cubicBezTo>
                  <a:cubicBezTo>
                    <a:pt x="4614119" y="6280899"/>
                    <a:pt x="4258630" y="6342075"/>
                    <a:pt x="3809202" y="6350000"/>
                  </a:cubicBezTo>
                  <a:close/>
                </a:path>
              </a:pathLst>
            </a:custGeom>
            <a:blipFill>
              <a:blip r:embed="rId4"/>
              <a:stretch>
                <a:fillRect t="-1620" b="-1620"/>
              </a:stretch>
            </a:blipFill>
          </p:spPr>
        </p:sp>
      </p:grpSp>
      <p:sp>
        <p:nvSpPr>
          <p:cNvPr id="15" name="Freeform 15"/>
          <p:cNvSpPr/>
          <p:nvPr/>
        </p:nvSpPr>
        <p:spPr>
          <a:xfrm>
            <a:off x="7590287" y="7235401"/>
            <a:ext cx="3025834" cy="1879800"/>
          </a:xfrm>
          <a:custGeom>
            <a:avLst/>
            <a:gdLst/>
            <a:ahLst/>
            <a:cxnLst/>
            <a:rect l="l" t="t" r="r" b="b"/>
            <a:pathLst>
              <a:path w="3025834" h="1879800">
                <a:moveTo>
                  <a:pt x="0" y="0"/>
                </a:moveTo>
                <a:lnTo>
                  <a:pt x="3025834" y="0"/>
                </a:lnTo>
                <a:lnTo>
                  <a:pt x="3025834" y="1879800"/>
                </a:lnTo>
                <a:lnTo>
                  <a:pt x="0" y="1879800"/>
                </a:lnTo>
                <a:lnTo>
                  <a:pt x="0" y="0"/>
                </a:lnTo>
                <a:close/>
              </a:path>
            </a:pathLst>
          </a:custGeom>
          <a:blipFill>
            <a:blip r:embed="rId5"/>
            <a:stretch>
              <a:fillRect/>
            </a:stretch>
          </a:blipFill>
        </p:spPr>
      </p:sp>
      <p:sp>
        <p:nvSpPr>
          <p:cNvPr id="16" name="Freeform 16"/>
          <p:cNvSpPr/>
          <p:nvPr/>
        </p:nvSpPr>
        <p:spPr>
          <a:xfrm rot="70757">
            <a:off x="15953629" y="5442491"/>
            <a:ext cx="1918017" cy="5970481"/>
          </a:xfrm>
          <a:custGeom>
            <a:avLst/>
            <a:gdLst/>
            <a:ahLst/>
            <a:cxnLst/>
            <a:rect l="l" t="t" r="r" b="b"/>
            <a:pathLst>
              <a:path w="1918017" h="5970481">
                <a:moveTo>
                  <a:pt x="0" y="0"/>
                </a:moveTo>
                <a:lnTo>
                  <a:pt x="1918017" y="0"/>
                </a:lnTo>
                <a:lnTo>
                  <a:pt x="1918017" y="5970480"/>
                </a:lnTo>
                <a:lnTo>
                  <a:pt x="0" y="5970480"/>
                </a:lnTo>
                <a:lnTo>
                  <a:pt x="0" y="0"/>
                </a:lnTo>
                <a:close/>
              </a:path>
            </a:pathLst>
          </a:custGeom>
          <a:blipFill>
            <a:blip r:embed="rId6"/>
            <a:stretch>
              <a:fillRect/>
            </a:stretch>
          </a:blipFill>
        </p:spPr>
      </p:sp>
      <p:sp>
        <p:nvSpPr>
          <p:cNvPr id="17" name="Freeform 17"/>
          <p:cNvSpPr/>
          <p:nvPr/>
        </p:nvSpPr>
        <p:spPr>
          <a:xfrm rot="-890044">
            <a:off x="9549634" y="1225677"/>
            <a:ext cx="1460362" cy="2135813"/>
          </a:xfrm>
          <a:custGeom>
            <a:avLst/>
            <a:gdLst/>
            <a:ahLst/>
            <a:cxnLst/>
            <a:rect l="l" t="t" r="r" b="b"/>
            <a:pathLst>
              <a:path w="1460362" h="2135813">
                <a:moveTo>
                  <a:pt x="0" y="0"/>
                </a:moveTo>
                <a:lnTo>
                  <a:pt x="1460362" y="0"/>
                </a:lnTo>
                <a:lnTo>
                  <a:pt x="1460362" y="2135813"/>
                </a:lnTo>
                <a:lnTo>
                  <a:pt x="0" y="2135813"/>
                </a:lnTo>
                <a:lnTo>
                  <a:pt x="0" y="0"/>
                </a:lnTo>
                <a:close/>
              </a:path>
            </a:pathLst>
          </a:custGeom>
          <a:blipFill>
            <a:blip r:embed="rId7"/>
            <a:stretch>
              <a:fillRect/>
            </a:stretch>
          </a:blipFill>
        </p:spPr>
      </p:sp>
      <p:sp>
        <p:nvSpPr>
          <p:cNvPr id="18" name="TextBox 18"/>
          <p:cNvSpPr txBox="1"/>
          <p:nvPr/>
        </p:nvSpPr>
        <p:spPr>
          <a:xfrm>
            <a:off x="1028700" y="2847049"/>
            <a:ext cx="8629235" cy="919000"/>
          </a:xfrm>
          <a:prstGeom prst="rect">
            <a:avLst/>
          </a:prstGeom>
        </p:spPr>
        <p:txBody>
          <a:bodyPr lIns="0" tIns="0" rIns="0" bIns="0" rtlCol="0" anchor="t">
            <a:spAutoFit/>
          </a:bodyPr>
          <a:lstStyle/>
          <a:p>
            <a:pPr marL="0" lvl="0" indent="0" algn="l">
              <a:lnSpc>
                <a:spcPts val="6703"/>
              </a:lnSpc>
            </a:pPr>
            <a:r>
              <a:rPr lang="en-US" sz="7366" b="1">
                <a:solidFill>
                  <a:srgbClr val="F5F3ED"/>
                </a:solidFill>
                <a:latin typeface="Bogart Bold"/>
                <a:ea typeface="Bogart Bold"/>
                <a:cs typeface="Bogart Bold"/>
                <a:sym typeface="Bogart Bold"/>
              </a:rPr>
              <a:t>Quan Sát Cá Vàng</a:t>
            </a:r>
          </a:p>
        </p:txBody>
      </p:sp>
      <p:sp>
        <p:nvSpPr>
          <p:cNvPr id="19" name="TextBox 19"/>
          <p:cNvSpPr txBox="1"/>
          <p:nvPr/>
        </p:nvSpPr>
        <p:spPr>
          <a:xfrm>
            <a:off x="1028700" y="3846540"/>
            <a:ext cx="8115300" cy="535441"/>
          </a:xfrm>
          <a:prstGeom prst="rect">
            <a:avLst/>
          </a:prstGeom>
        </p:spPr>
        <p:txBody>
          <a:bodyPr lIns="0" tIns="0" rIns="0" bIns="0" rtlCol="0" anchor="t">
            <a:spAutoFit/>
          </a:bodyPr>
          <a:lstStyle/>
          <a:p>
            <a:pPr marL="0" lvl="0" indent="0" algn="just">
              <a:lnSpc>
                <a:spcPts val="2142"/>
              </a:lnSpc>
            </a:pPr>
            <a:r>
              <a:rPr lang="en-US" sz="1674">
                <a:solidFill>
                  <a:srgbClr val="F5F3ED"/>
                </a:solidFill>
                <a:latin typeface="Bogart"/>
                <a:ea typeface="Bogart"/>
                <a:cs typeface="Bogart"/>
                <a:sym typeface="Bogart"/>
              </a:rPr>
              <a:t>Các con hãy cùng nhau quan sát chú cá vàng thật kỹ nhé! Nhìn xem cá vàng có những đặc điểm gì đặc biệt, cá bơi ra sao và thích ăn gì nào!</a:t>
            </a:r>
          </a:p>
        </p:txBody>
      </p:sp>
      <p:sp>
        <p:nvSpPr>
          <p:cNvPr id="20" name="TextBox 20"/>
          <p:cNvSpPr txBox="1"/>
          <p:nvPr/>
        </p:nvSpPr>
        <p:spPr>
          <a:xfrm>
            <a:off x="1555283" y="1209599"/>
            <a:ext cx="1849283" cy="215077"/>
          </a:xfrm>
          <a:prstGeom prst="rect">
            <a:avLst/>
          </a:prstGeom>
        </p:spPr>
        <p:txBody>
          <a:bodyPr lIns="0" tIns="0" rIns="0" bIns="0" rtlCol="0" anchor="t">
            <a:spAutoFit/>
          </a:bodyPr>
          <a:lstStyle/>
          <a:p>
            <a:pPr marL="0" lvl="0" indent="0" algn="r">
              <a:lnSpc>
                <a:spcPts val="1590"/>
              </a:lnSpc>
            </a:pPr>
            <a:r>
              <a:rPr lang="en-US" sz="1674" spc="-159">
                <a:solidFill>
                  <a:srgbClr val="F5F3ED"/>
                </a:solidFill>
                <a:latin typeface="Bogart"/>
                <a:ea typeface="Bogart"/>
                <a:cs typeface="Bogart"/>
                <a:sym typeface="Bogart"/>
              </a:rPr>
              <a:t>Khám Phá Cá Vàng</a:t>
            </a:r>
          </a:p>
        </p:txBody>
      </p:sp>
      <p:sp>
        <p:nvSpPr>
          <p:cNvPr id="21" name="TextBox 21"/>
          <p:cNvSpPr txBox="1"/>
          <p:nvPr/>
        </p:nvSpPr>
        <p:spPr>
          <a:xfrm>
            <a:off x="12319860" y="1312787"/>
            <a:ext cx="847412" cy="186121"/>
          </a:xfrm>
          <a:prstGeom prst="rect">
            <a:avLst/>
          </a:prstGeom>
        </p:spPr>
        <p:txBody>
          <a:bodyPr lIns="0" tIns="0" rIns="0" bIns="0" rtlCol="0" anchor="t">
            <a:spAutoFit/>
          </a:bodyPr>
          <a:lstStyle/>
          <a:p>
            <a:pPr marL="0" lvl="0" indent="0" algn="ctr">
              <a:lnSpc>
                <a:spcPts val="1569"/>
              </a:lnSpc>
              <a:spcBef>
                <a:spcPct val="0"/>
              </a:spcBef>
            </a:pPr>
            <a:r>
              <a:rPr lang="en-US" sz="1216" u="none" strike="noStrike" spc="-66">
                <a:solidFill>
                  <a:srgbClr val="F5F3ED"/>
                </a:solidFill>
                <a:latin typeface="Bogart"/>
                <a:ea typeface="Bogart"/>
                <a:cs typeface="Bogart"/>
                <a:sym typeface="Bogart"/>
              </a:rPr>
              <a:t>TRANG CHỦ</a:t>
            </a:r>
          </a:p>
        </p:txBody>
      </p:sp>
      <p:sp>
        <p:nvSpPr>
          <p:cNvPr id="22" name="TextBox 22"/>
          <p:cNvSpPr txBox="1"/>
          <p:nvPr/>
        </p:nvSpPr>
        <p:spPr>
          <a:xfrm>
            <a:off x="13424041" y="1312787"/>
            <a:ext cx="847412" cy="186121"/>
          </a:xfrm>
          <a:prstGeom prst="rect">
            <a:avLst/>
          </a:prstGeom>
        </p:spPr>
        <p:txBody>
          <a:bodyPr lIns="0" tIns="0" rIns="0" bIns="0" rtlCol="0" anchor="t">
            <a:spAutoFit/>
          </a:bodyPr>
          <a:lstStyle/>
          <a:p>
            <a:pPr marL="0" lvl="0" indent="0" algn="ctr">
              <a:lnSpc>
                <a:spcPts val="1569"/>
              </a:lnSpc>
              <a:spcBef>
                <a:spcPct val="0"/>
              </a:spcBef>
            </a:pPr>
            <a:r>
              <a:rPr lang="en-US" sz="1216" u="none" strike="noStrike" spc="-66">
                <a:solidFill>
                  <a:srgbClr val="F5F3ED"/>
                </a:solidFill>
                <a:latin typeface="Bogart"/>
                <a:ea typeface="Bogart"/>
                <a:cs typeface="Bogart"/>
                <a:sym typeface="Bogart"/>
              </a:rPr>
              <a:t>BÀI HỌC</a:t>
            </a:r>
          </a:p>
        </p:txBody>
      </p:sp>
      <p:sp>
        <p:nvSpPr>
          <p:cNvPr id="23" name="TextBox 23"/>
          <p:cNvSpPr txBox="1"/>
          <p:nvPr/>
        </p:nvSpPr>
        <p:spPr>
          <a:xfrm>
            <a:off x="14528628" y="1312787"/>
            <a:ext cx="1105735" cy="186121"/>
          </a:xfrm>
          <a:prstGeom prst="rect">
            <a:avLst/>
          </a:prstGeom>
        </p:spPr>
        <p:txBody>
          <a:bodyPr lIns="0" tIns="0" rIns="0" bIns="0" rtlCol="0" anchor="t">
            <a:spAutoFit/>
          </a:bodyPr>
          <a:lstStyle/>
          <a:p>
            <a:pPr marL="0" lvl="0" indent="0" algn="ctr">
              <a:lnSpc>
                <a:spcPts val="1569"/>
              </a:lnSpc>
              <a:spcBef>
                <a:spcPct val="0"/>
              </a:spcBef>
            </a:pPr>
            <a:r>
              <a:rPr lang="en-US" sz="1216" u="none" strike="noStrike" spc="-66">
                <a:solidFill>
                  <a:srgbClr val="F5F3ED"/>
                </a:solidFill>
                <a:latin typeface="Bogart"/>
                <a:ea typeface="Bogart"/>
                <a:cs typeface="Bogart"/>
                <a:sym typeface="Bogart"/>
              </a:rPr>
              <a:t>GIỚI THIỆU</a:t>
            </a:r>
          </a:p>
        </p:txBody>
      </p:sp>
      <p:sp>
        <p:nvSpPr>
          <p:cNvPr id="24" name="TextBox 24"/>
          <p:cNvSpPr txBox="1"/>
          <p:nvPr/>
        </p:nvSpPr>
        <p:spPr>
          <a:xfrm>
            <a:off x="15923945" y="1312787"/>
            <a:ext cx="1335355" cy="186121"/>
          </a:xfrm>
          <a:prstGeom prst="rect">
            <a:avLst/>
          </a:prstGeom>
        </p:spPr>
        <p:txBody>
          <a:bodyPr lIns="0" tIns="0" rIns="0" bIns="0" rtlCol="0" anchor="t">
            <a:spAutoFit/>
          </a:bodyPr>
          <a:lstStyle/>
          <a:p>
            <a:pPr marL="0" lvl="0" indent="0" algn="ctr">
              <a:lnSpc>
                <a:spcPts val="1569"/>
              </a:lnSpc>
              <a:spcBef>
                <a:spcPct val="0"/>
              </a:spcBef>
            </a:pPr>
            <a:r>
              <a:rPr lang="en-US" sz="1216" u="none" strike="noStrike" spc="-66">
                <a:solidFill>
                  <a:srgbClr val="F5F3ED"/>
                </a:solidFill>
                <a:latin typeface="Bogart"/>
                <a:ea typeface="Bogart"/>
                <a:cs typeface="Bogart"/>
                <a:sym typeface="Bogart"/>
              </a:rPr>
              <a:t>LIÊN HỆ</a:t>
            </a:r>
          </a:p>
        </p:txBody>
      </p:sp>
      <p:grpSp>
        <p:nvGrpSpPr>
          <p:cNvPr id="4" name="Group 4"/>
          <p:cNvGrpSpPr/>
          <p:nvPr/>
        </p:nvGrpSpPr>
        <p:grpSpPr>
          <a:xfrm>
            <a:off x="1028700" y="5419035"/>
            <a:ext cx="746873" cy="74687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2D5"/>
            </a:solidFill>
          </p:spPr>
        </p:sp>
        <p:sp>
          <p:nvSpPr>
            <p:cNvPr id="6" name="TextBox 6"/>
            <p:cNvSpPr txBox="1"/>
            <p:nvPr/>
          </p:nvSpPr>
          <p:spPr>
            <a:xfrm>
              <a:off x="76200" y="66675"/>
              <a:ext cx="660400" cy="669925"/>
            </a:xfrm>
            <a:prstGeom prst="rect">
              <a:avLst/>
            </a:prstGeom>
          </p:spPr>
          <p:txBody>
            <a:bodyPr lIns="50800" tIns="50800" rIns="50800" bIns="50800" rtlCol="0" anchor="ctr"/>
            <a:lstStyle/>
            <a:p>
              <a:pPr marL="0" lvl="0" indent="0" algn="ctr">
                <a:lnSpc>
                  <a:spcPts val="1569"/>
                </a:lnSpc>
              </a:pPr>
              <a:r>
                <a:rPr lang="en-US" sz="1216" b="1" spc="-66">
                  <a:solidFill>
                    <a:srgbClr val="065FC5"/>
                  </a:solidFill>
                  <a:latin typeface="Bogart Bold"/>
                  <a:ea typeface="Bogart Bold"/>
                  <a:cs typeface="Bogart Bold"/>
                  <a:sym typeface="Bogart Bold"/>
                </a:rPr>
                <a:t>1</a:t>
              </a:r>
            </a:p>
          </p:txBody>
        </p:sp>
      </p:grpSp>
      <p:sp>
        <p:nvSpPr>
          <p:cNvPr id="25" name="TextBox 25"/>
          <p:cNvSpPr txBox="1"/>
          <p:nvPr/>
        </p:nvSpPr>
        <p:spPr>
          <a:xfrm>
            <a:off x="1967508" y="5621656"/>
            <a:ext cx="4422600" cy="325089"/>
          </a:xfrm>
          <a:prstGeom prst="rect">
            <a:avLst/>
          </a:prstGeom>
        </p:spPr>
        <p:txBody>
          <a:bodyPr lIns="0" tIns="0" rIns="0" bIns="0" rtlCol="0" anchor="t">
            <a:spAutoFit/>
          </a:bodyPr>
          <a:lstStyle/>
          <a:p>
            <a:pPr marL="0" lvl="0" indent="0" algn="just">
              <a:lnSpc>
                <a:spcPts val="2142"/>
              </a:lnSpc>
            </a:pPr>
            <a:r>
              <a:rPr lang="en-US" sz="3200">
                <a:solidFill>
                  <a:srgbClr val="F5F3ED"/>
                </a:solidFill>
                <a:latin typeface="Bogart"/>
                <a:ea typeface="Bogart"/>
                <a:cs typeface="Bogart"/>
                <a:sym typeface="Bogart"/>
              </a:rPr>
              <a:t>Cá vàng có màu gì?</a:t>
            </a:r>
          </a:p>
        </p:txBody>
      </p:sp>
      <p:sp>
        <p:nvSpPr>
          <p:cNvPr id="11" name="Freeform 11"/>
          <p:cNvSpPr/>
          <p:nvPr/>
        </p:nvSpPr>
        <p:spPr>
          <a:xfrm>
            <a:off x="1028700" y="7159885"/>
            <a:ext cx="746873" cy="74687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2D5"/>
          </a:solidFill>
        </p:spPr>
      </p:sp>
      <p:sp>
        <p:nvSpPr>
          <p:cNvPr id="12" name="TextBox 12"/>
          <p:cNvSpPr txBox="1"/>
          <p:nvPr/>
        </p:nvSpPr>
        <p:spPr>
          <a:xfrm>
            <a:off x="1098719" y="7221152"/>
            <a:ext cx="606834" cy="615587"/>
          </a:xfrm>
          <a:prstGeom prst="rect">
            <a:avLst/>
          </a:prstGeom>
        </p:spPr>
        <p:txBody>
          <a:bodyPr lIns="50800" tIns="50800" rIns="50800" bIns="50800" rtlCol="0" anchor="ctr"/>
          <a:lstStyle/>
          <a:p>
            <a:pPr marL="0" lvl="0" indent="0" algn="ctr">
              <a:lnSpc>
                <a:spcPts val="1569"/>
              </a:lnSpc>
            </a:pPr>
            <a:r>
              <a:rPr lang="en-US" sz="1216" b="1" spc="-66">
                <a:solidFill>
                  <a:srgbClr val="065FC5"/>
                </a:solidFill>
                <a:latin typeface="Bogart Bold"/>
                <a:ea typeface="Bogart Bold"/>
                <a:cs typeface="Bogart Bold"/>
                <a:sym typeface="Bogart Bold"/>
              </a:rPr>
              <a:t>3</a:t>
            </a:r>
          </a:p>
        </p:txBody>
      </p:sp>
      <p:sp>
        <p:nvSpPr>
          <p:cNvPr id="2" name="Freeform 2"/>
          <p:cNvSpPr/>
          <p:nvPr/>
        </p:nvSpPr>
        <p:spPr>
          <a:xfrm>
            <a:off x="224874" y="-4610100"/>
            <a:ext cx="19253467" cy="19253467"/>
          </a:xfrm>
          <a:custGeom>
            <a:avLst/>
            <a:gdLst/>
            <a:ahLst/>
            <a:cxnLst/>
            <a:rect l="l" t="t" r="r" b="b"/>
            <a:pathLst>
              <a:path w="19253467" h="19253467">
                <a:moveTo>
                  <a:pt x="0" y="0"/>
                </a:moveTo>
                <a:lnTo>
                  <a:pt x="19253468" y="0"/>
                </a:lnTo>
                <a:lnTo>
                  <a:pt x="19253468" y="19253468"/>
                </a:lnTo>
                <a:lnTo>
                  <a:pt x="0" y="19253468"/>
                </a:lnTo>
                <a:lnTo>
                  <a:pt x="0" y="0"/>
                </a:lnTo>
                <a:close/>
              </a:path>
            </a:pathLst>
          </a:custGeom>
          <a:blipFill>
            <a:blip r:embed="rId8">
              <a:alphaModFix amt="10999"/>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1028700" y="6365660"/>
            <a:ext cx="746873" cy="74687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2D5"/>
            </a:solidFill>
          </p:spPr>
          <p:txBody>
            <a:bodyPr/>
            <a:lstStyle/>
            <a:p>
              <a:endParaRPr lang="en-US"/>
            </a:p>
          </p:txBody>
        </p:sp>
        <p:sp>
          <p:nvSpPr>
            <p:cNvPr id="9" name="TextBox 9"/>
            <p:cNvSpPr txBox="1"/>
            <p:nvPr/>
          </p:nvSpPr>
          <p:spPr>
            <a:xfrm>
              <a:off x="76200" y="66675"/>
              <a:ext cx="660400" cy="669925"/>
            </a:xfrm>
            <a:prstGeom prst="rect">
              <a:avLst/>
            </a:prstGeom>
          </p:spPr>
          <p:txBody>
            <a:bodyPr lIns="50800" tIns="50800" rIns="50800" bIns="50800" rtlCol="0" anchor="ctr"/>
            <a:lstStyle/>
            <a:p>
              <a:pPr marL="0" lvl="0" indent="0" algn="ctr">
                <a:lnSpc>
                  <a:spcPts val="1569"/>
                </a:lnSpc>
              </a:pPr>
              <a:r>
                <a:rPr lang="en-US" sz="1216" b="1" spc="-66">
                  <a:solidFill>
                    <a:srgbClr val="065FC5"/>
                  </a:solidFill>
                  <a:latin typeface="Bogart Bold"/>
                  <a:ea typeface="Bogart Bold"/>
                  <a:cs typeface="Bogart Bold"/>
                  <a:sym typeface="Bogart Bold"/>
                </a:rPr>
                <a:t>2</a:t>
              </a:r>
            </a:p>
          </p:txBody>
        </p:sp>
      </p:grpSp>
      <p:sp>
        <p:nvSpPr>
          <p:cNvPr id="26" name="TextBox 26"/>
          <p:cNvSpPr txBox="1"/>
          <p:nvPr/>
        </p:nvSpPr>
        <p:spPr>
          <a:xfrm>
            <a:off x="1953653" y="6575975"/>
            <a:ext cx="4422600" cy="309700"/>
          </a:xfrm>
          <a:prstGeom prst="rect">
            <a:avLst/>
          </a:prstGeom>
        </p:spPr>
        <p:txBody>
          <a:bodyPr lIns="0" tIns="0" rIns="0" bIns="0" rtlCol="0" anchor="t">
            <a:spAutoFit/>
          </a:bodyPr>
          <a:lstStyle/>
          <a:p>
            <a:pPr marL="0" lvl="0" indent="0" algn="just">
              <a:lnSpc>
                <a:spcPts val="2142"/>
              </a:lnSpc>
            </a:pPr>
            <a:r>
              <a:rPr lang="en-US" sz="2800">
                <a:solidFill>
                  <a:srgbClr val="F5F3ED"/>
                </a:solidFill>
                <a:latin typeface="Bogart"/>
                <a:ea typeface="Bogart"/>
                <a:cs typeface="Bogart"/>
                <a:sym typeface="Bogart"/>
              </a:rPr>
              <a:t>Cá vàng bơi như thế nào?</a:t>
            </a:r>
          </a:p>
        </p:txBody>
      </p:sp>
      <p:sp>
        <p:nvSpPr>
          <p:cNvPr id="27" name="TextBox 27"/>
          <p:cNvSpPr txBox="1"/>
          <p:nvPr/>
        </p:nvSpPr>
        <p:spPr>
          <a:xfrm>
            <a:off x="1967508" y="7362506"/>
            <a:ext cx="4422600" cy="325089"/>
          </a:xfrm>
          <a:prstGeom prst="rect">
            <a:avLst/>
          </a:prstGeom>
        </p:spPr>
        <p:txBody>
          <a:bodyPr lIns="0" tIns="0" rIns="0" bIns="0" rtlCol="0" anchor="t">
            <a:spAutoFit/>
          </a:bodyPr>
          <a:lstStyle/>
          <a:p>
            <a:pPr marL="0" lvl="0" indent="0" algn="just">
              <a:lnSpc>
                <a:spcPts val="2142"/>
              </a:lnSpc>
            </a:pPr>
            <a:r>
              <a:rPr lang="en-US" sz="3200">
                <a:solidFill>
                  <a:srgbClr val="F5F3ED"/>
                </a:solidFill>
                <a:latin typeface="Bogart"/>
                <a:ea typeface="Bogart"/>
                <a:cs typeface="Bogart"/>
                <a:sym typeface="Bogart"/>
              </a:rPr>
              <a:t>Cá vàng ăn gì?</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8D6C8F-E9EA-B747-861C-FAB30E5A533B}"/>
              </a:ext>
            </a:extLst>
          </p:cNvPr>
          <p:cNvPicPr>
            <a:picLocks noChangeAspect="1"/>
          </p:cNvPicPr>
          <p:nvPr/>
        </p:nvPicPr>
        <p:blipFill>
          <a:blip r:embed="rId2"/>
          <a:stretch>
            <a:fillRect/>
          </a:stretch>
        </p:blipFill>
        <p:spPr>
          <a:xfrm>
            <a:off x="0" y="0"/>
            <a:ext cx="18288000" cy="10401300"/>
          </a:xfrm>
          <a:prstGeom prst="rect">
            <a:avLst/>
          </a:prstGeom>
        </p:spPr>
      </p:pic>
    </p:spTree>
    <p:extLst>
      <p:ext uri="{BB962C8B-B14F-4D97-AF65-F5344CB8AC3E}">
        <p14:creationId xmlns:p14="http://schemas.microsoft.com/office/powerpoint/2010/main" val="259197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E8F0C0-6902-806D-C50D-BFA7B0C0F413}"/>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376513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1291</TotalTime>
  <Words>613</Words>
  <Application>Microsoft Office PowerPoint</Application>
  <PresentationFormat>Custom</PresentationFormat>
  <Paragraphs>109</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Bogart Bold</vt:lpstr>
      <vt:lpstr>Bogart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Khám Phá Cá Vàng 5E (Tiểu Học)</dc:title>
  <dc:creator>Admin</dc:creator>
  <cp:lastModifiedBy>Admin</cp:lastModifiedBy>
  <cp:revision>5</cp:revision>
  <dcterms:created xsi:type="dcterms:W3CDTF">2006-08-16T00:00:00Z</dcterms:created>
  <dcterms:modified xsi:type="dcterms:W3CDTF">2026-05-04T07:50:35Z</dcterms:modified>
  <dc:identifier>DAHHEtgCVRs</dc:identifier>
</cp:coreProperties>
</file>