
<file path=[Content_Types].xml><?xml version="1.0" encoding="utf-8"?>
<Types xmlns="http://schemas.openxmlformats.org/package/2006/content-types">
  <Default Extension="fntdata" ContentType="application/x-fontdata"/>
  <Default Extension="jpe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9" r:id="rId3"/>
    <p:sldId id="257" r:id="rId4"/>
    <p:sldId id="266" r:id="rId5"/>
    <p:sldId id="267" r:id="rId6"/>
    <p:sldId id="268" r:id="rId7"/>
    <p:sldId id="269" r:id="rId8"/>
    <p:sldId id="270" r:id="rId9"/>
    <p:sldId id="271" r:id="rId10"/>
    <p:sldId id="272" r:id="rId11"/>
    <p:sldId id="273" r:id="rId12"/>
    <p:sldId id="264" r:id="rId13"/>
    <p:sldId id="265" r:id="rId14"/>
  </p:sldIdLst>
  <p:sldSz cx="18288000" cy="10287000"/>
  <p:notesSz cx="6858000" cy="9144000"/>
  <p:embeddedFontLst>
    <p:embeddedFont>
      <p:font typeface="DM Sans" pitchFamily="2" charset="0"/>
      <p:regular r:id="rId15"/>
      <p:bold r:id="rId16"/>
      <p:italic r:id="rId17"/>
      <p:boldItalic r:id="rId18"/>
    </p:embeddedFont>
    <p:embeddedFont>
      <p:font typeface="DM Sans Bold" charset="0"/>
      <p:regular r:id="rId19"/>
    </p:embeddedFont>
    <p:embeddedFont>
      <p:font typeface="Roca Two" panose="020B0604020202020204" charset="0"/>
      <p:regular r:id="rId20"/>
    </p:embeddedFont>
    <p:embeddedFont>
      <p:font typeface="Roca Two Bold" panose="020B0604020202020204" charset="0"/>
      <p:regular r:id="rId2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72" d="100"/>
          <a:sy n="72" d="100"/>
        </p:scale>
        <p:origin x="654"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4/5/2026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4/5/2026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4/5/2026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4/5/2026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6"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png"/><Relationship Id="rId15" Type="http://schemas.openxmlformats.org/officeDocument/2006/relationships/image" Target="../media/image1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56.png"/><Relationship Id="rId3" Type="http://schemas.openxmlformats.org/officeDocument/2006/relationships/image" Target="../media/image35.png"/><Relationship Id="rId7" Type="http://schemas.openxmlformats.org/officeDocument/2006/relationships/image" Target="../media/image10.svg"/><Relationship Id="rId12" Type="http://schemas.openxmlformats.org/officeDocument/2006/relationships/image" Target="../media/image40.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image" Target="../media/image37.png"/><Relationship Id="rId10" Type="http://schemas.openxmlformats.org/officeDocument/2006/relationships/image" Target="../media/image13.png"/><Relationship Id="rId4" Type="http://schemas.openxmlformats.org/officeDocument/2006/relationships/image" Target="../media/image36.svg"/><Relationship Id="rId9" Type="http://schemas.openxmlformats.org/officeDocument/2006/relationships/image" Target="../media/image12.svg"/></Relationships>
</file>

<file path=ppt/slides/_rels/slide1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38.png"/><Relationship Id="rId7" Type="http://schemas.openxmlformats.org/officeDocument/2006/relationships/image" Target="../media/image12.svg"/><Relationship Id="rId2"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svg"/><Relationship Id="rId10" Type="http://schemas.openxmlformats.org/officeDocument/2006/relationships/image" Target="../media/image58.png"/><Relationship Id="rId4" Type="http://schemas.openxmlformats.org/officeDocument/2006/relationships/image" Target="../media/image9.png"/><Relationship Id="rId9" Type="http://schemas.openxmlformats.org/officeDocument/2006/relationships/image" Target="../media/image14.svg"/></Relationships>
</file>

<file path=ppt/slides/_rels/slide12.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 Id="rId9" Type="http://schemas.openxmlformats.org/officeDocument/2006/relationships/image" Target="../media/image65.png"/></Relationships>
</file>

<file path=ppt/slides/_rels/slide13.xml.rels><?xml version="1.0" encoding="UTF-8" standalone="yes"?>
<Relationships xmlns="http://schemas.openxmlformats.org/package/2006/relationships"><Relationship Id="rId8" Type="http://schemas.openxmlformats.org/officeDocument/2006/relationships/image" Target="../media/image19.svg"/><Relationship Id="rId13" Type="http://schemas.openxmlformats.org/officeDocument/2006/relationships/image" Target="../media/image45.png"/><Relationship Id="rId18" Type="http://schemas.openxmlformats.org/officeDocument/2006/relationships/image" Target="../media/image10.svg"/><Relationship Id="rId3" Type="http://schemas.openxmlformats.org/officeDocument/2006/relationships/image" Target="../media/image16.png"/><Relationship Id="rId21" Type="http://schemas.openxmlformats.org/officeDocument/2006/relationships/image" Target="../media/image13.png"/><Relationship Id="rId7" Type="http://schemas.openxmlformats.org/officeDocument/2006/relationships/image" Target="../media/image18.png"/><Relationship Id="rId12" Type="http://schemas.openxmlformats.org/officeDocument/2006/relationships/image" Target="../media/image67.svg"/><Relationship Id="rId17" Type="http://schemas.openxmlformats.org/officeDocument/2006/relationships/image" Target="../media/image9.png"/><Relationship Id="rId2" Type="http://schemas.openxmlformats.org/officeDocument/2006/relationships/image" Target="../media/image1.png"/><Relationship Id="rId16" Type="http://schemas.openxmlformats.org/officeDocument/2006/relationships/image" Target="../media/image44.svg"/><Relationship Id="rId20" Type="http://schemas.openxmlformats.org/officeDocument/2006/relationships/image" Target="../media/image12.svg"/><Relationship Id="rId1" Type="http://schemas.openxmlformats.org/officeDocument/2006/relationships/slideLayout" Target="../slideLayouts/slideLayout7.xml"/><Relationship Id="rId6" Type="http://schemas.openxmlformats.org/officeDocument/2006/relationships/image" Target="../media/image36.svg"/><Relationship Id="rId11" Type="http://schemas.openxmlformats.org/officeDocument/2006/relationships/image" Target="../media/image66.png"/><Relationship Id="rId5" Type="http://schemas.openxmlformats.org/officeDocument/2006/relationships/image" Target="../media/image35.png"/><Relationship Id="rId15" Type="http://schemas.openxmlformats.org/officeDocument/2006/relationships/image" Target="../media/image43.png"/><Relationship Id="rId10" Type="http://schemas.openxmlformats.org/officeDocument/2006/relationships/image" Target="../media/image42.svg"/><Relationship Id="rId19" Type="http://schemas.openxmlformats.org/officeDocument/2006/relationships/image" Target="../media/image11.png"/><Relationship Id="rId4" Type="http://schemas.openxmlformats.org/officeDocument/2006/relationships/image" Target="../media/image17.svg"/><Relationship Id="rId9" Type="http://schemas.openxmlformats.org/officeDocument/2006/relationships/image" Target="../media/image41.png"/><Relationship Id="rId14" Type="http://schemas.openxmlformats.org/officeDocument/2006/relationships/image" Target="../media/image46.svg"/><Relationship Id="rId22" Type="http://schemas.openxmlformats.org/officeDocument/2006/relationships/image" Target="../media/image14.svg"/></Relationships>
</file>

<file path=ppt/slides/_rels/slide2.xml.rels><?xml version="1.0" encoding="UTF-8" standalone="yes"?>
<Relationships xmlns="http://schemas.openxmlformats.org/package/2006/relationships"><Relationship Id="rId8" Type="http://schemas.openxmlformats.org/officeDocument/2006/relationships/image" Target="../media/image19.svg"/><Relationship Id="rId13" Type="http://schemas.openxmlformats.org/officeDocument/2006/relationships/image" Target="../media/image14.svg"/><Relationship Id="rId3" Type="http://schemas.openxmlformats.org/officeDocument/2006/relationships/slideLayout" Target="../slideLayouts/slideLayout7.xml"/><Relationship Id="rId7" Type="http://schemas.openxmlformats.org/officeDocument/2006/relationships/image" Target="../media/image18.png"/><Relationship Id="rId12" Type="http://schemas.openxmlformats.org/officeDocument/2006/relationships/image" Target="../media/image1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7.svg"/><Relationship Id="rId11" Type="http://schemas.openxmlformats.org/officeDocument/2006/relationships/image" Target="../media/image22.png"/><Relationship Id="rId5" Type="http://schemas.openxmlformats.org/officeDocument/2006/relationships/image" Target="../media/image16.png"/><Relationship Id="rId15" Type="http://schemas.openxmlformats.org/officeDocument/2006/relationships/image" Target="../media/image24.png"/><Relationship Id="rId10" Type="http://schemas.openxmlformats.org/officeDocument/2006/relationships/image" Target="../media/image21.png"/><Relationship Id="rId4" Type="http://schemas.openxmlformats.org/officeDocument/2006/relationships/image" Target="../media/image1.png"/><Relationship Id="rId9" Type="http://schemas.openxmlformats.org/officeDocument/2006/relationships/image" Target="../media/image20.png"/><Relationship Id="rId14" Type="http://schemas.openxmlformats.org/officeDocument/2006/relationships/image" Target="../media/image23.jpeg"/></Relationships>
</file>

<file path=ppt/slides/_rels/slide3.xml.rels><?xml version="1.0" encoding="UTF-8" standalone="yes"?>
<Relationships xmlns="http://schemas.openxmlformats.org/package/2006/relationships"><Relationship Id="rId8" Type="http://schemas.openxmlformats.org/officeDocument/2006/relationships/image" Target="../media/image30.png"/><Relationship Id="rId13" Type="http://schemas.microsoft.com/office/2007/relationships/hdphoto" Target="../media/hdphoto2.wdp"/><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32.png"/><Relationship Id="rId5" Type="http://schemas.openxmlformats.org/officeDocument/2006/relationships/image" Target="../media/image27.png"/><Relationship Id="rId10" Type="http://schemas.microsoft.com/office/2007/relationships/hdphoto" Target="../media/hdphoto1.wdp"/><Relationship Id="rId4" Type="http://schemas.openxmlformats.org/officeDocument/2006/relationships/image" Target="../media/image26.png"/><Relationship Id="rId9" Type="http://schemas.openxmlformats.org/officeDocument/2006/relationships/image" Target="../media/image31.pn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svg"/><Relationship Id="rId3" Type="http://schemas.openxmlformats.org/officeDocument/2006/relationships/image" Target="../media/image34.png"/><Relationship Id="rId7" Type="http://schemas.openxmlformats.org/officeDocument/2006/relationships/image" Target="../media/image38.png"/><Relationship Id="rId12"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7.png"/><Relationship Id="rId11" Type="http://schemas.openxmlformats.org/officeDocument/2006/relationships/image" Target="../media/image12.svg"/><Relationship Id="rId5" Type="http://schemas.openxmlformats.org/officeDocument/2006/relationships/image" Target="../media/image36.svg"/><Relationship Id="rId15" Type="http://schemas.openxmlformats.org/officeDocument/2006/relationships/image" Target="../media/image40.png"/><Relationship Id="rId10" Type="http://schemas.openxmlformats.org/officeDocument/2006/relationships/image" Target="../media/image11.png"/><Relationship Id="rId4" Type="http://schemas.openxmlformats.org/officeDocument/2006/relationships/image" Target="../media/image35.png"/><Relationship Id="rId9" Type="http://schemas.openxmlformats.org/officeDocument/2006/relationships/image" Target="../media/image10.svg"/><Relationship Id="rId14" Type="http://schemas.openxmlformats.org/officeDocument/2006/relationships/image" Target="../media/image39.png"/></Relationships>
</file>

<file path=ppt/slides/_rels/slide5.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45.png"/><Relationship Id="rId3" Type="http://schemas.openxmlformats.org/officeDocument/2006/relationships/image" Target="../media/image41.png"/><Relationship Id="rId7" Type="http://schemas.openxmlformats.org/officeDocument/2006/relationships/image" Target="../media/image9.png"/><Relationship Id="rId12" Type="http://schemas.openxmlformats.org/officeDocument/2006/relationships/image" Target="../media/image14.svg"/><Relationship Id="rId17" Type="http://schemas.openxmlformats.org/officeDocument/2006/relationships/image" Target="../media/image48.png"/><Relationship Id="rId2" Type="http://schemas.openxmlformats.org/officeDocument/2006/relationships/image" Target="../media/image1.png"/><Relationship Id="rId16" Type="http://schemas.microsoft.com/office/2007/relationships/hdphoto" Target="../media/hdphoto3.wdp"/><Relationship Id="rId1" Type="http://schemas.openxmlformats.org/officeDocument/2006/relationships/slideLayout" Target="../slideLayouts/slideLayout7.xml"/><Relationship Id="rId6" Type="http://schemas.openxmlformats.org/officeDocument/2006/relationships/image" Target="../media/image44.svg"/><Relationship Id="rId11" Type="http://schemas.openxmlformats.org/officeDocument/2006/relationships/image" Target="../media/image13.png"/><Relationship Id="rId5" Type="http://schemas.openxmlformats.org/officeDocument/2006/relationships/image" Target="../media/image43.png"/><Relationship Id="rId15" Type="http://schemas.openxmlformats.org/officeDocument/2006/relationships/image" Target="../media/image47.png"/><Relationship Id="rId10" Type="http://schemas.openxmlformats.org/officeDocument/2006/relationships/image" Target="../media/image12.svg"/><Relationship Id="rId4" Type="http://schemas.openxmlformats.org/officeDocument/2006/relationships/image" Target="../media/image42.svg"/><Relationship Id="rId9" Type="http://schemas.openxmlformats.org/officeDocument/2006/relationships/image" Target="../media/image11.png"/><Relationship Id="rId14" Type="http://schemas.openxmlformats.org/officeDocument/2006/relationships/image" Target="../media/image46.svg"/></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svg"/><Relationship Id="rId18" Type="http://schemas.openxmlformats.org/officeDocument/2006/relationships/image" Target="../media/image48.png"/><Relationship Id="rId3" Type="http://schemas.openxmlformats.org/officeDocument/2006/relationships/image" Target="../media/image49.png"/><Relationship Id="rId7" Type="http://schemas.openxmlformats.org/officeDocument/2006/relationships/image" Target="../media/image44.svg"/><Relationship Id="rId12" Type="http://schemas.openxmlformats.org/officeDocument/2006/relationships/image" Target="../media/image13.png"/><Relationship Id="rId17" Type="http://schemas.microsoft.com/office/2007/relationships/hdphoto" Target="../media/hdphoto3.wdp"/><Relationship Id="rId2" Type="http://schemas.openxmlformats.org/officeDocument/2006/relationships/image" Target="../media/image1.png"/><Relationship Id="rId16"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43.png"/><Relationship Id="rId11" Type="http://schemas.openxmlformats.org/officeDocument/2006/relationships/image" Target="../media/image12.svg"/><Relationship Id="rId5" Type="http://schemas.openxmlformats.org/officeDocument/2006/relationships/image" Target="../media/image42.svg"/><Relationship Id="rId15" Type="http://schemas.openxmlformats.org/officeDocument/2006/relationships/image" Target="../media/image46.svg"/><Relationship Id="rId10" Type="http://schemas.openxmlformats.org/officeDocument/2006/relationships/image" Target="../media/image11.png"/><Relationship Id="rId4" Type="http://schemas.openxmlformats.org/officeDocument/2006/relationships/image" Target="../media/image41.png"/><Relationship Id="rId9" Type="http://schemas.openxmlformats.org/officeDocument/2006/relationships/image" Target="../media/image10.svg"/><Relationship Id="rId14" Type="http://schemas.openxmlformats.org/officeDocument/2006/relationships/image" Target="../media/image45.png"/></Relationships>
</file>

<file path=ppt/slides/_rels/slide7.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svg"/><Relationship Id="rId18" Type="http://schemas.openxmlformats.org/officeDocument/2006/relationships/image" Target="../media/image48.png"/><Relationship Id="rId3" Type="http://schemas.openxmlformats.org/officeDocument/2006/relationships/image" Target="../media/image49.png"/><Relationship Id="rId7" Type="http://schemas.openxmlformats.org/officeDocument/2006/relationships/image" Target="../media/image44.svg"/><Relationship Id="rId12" Type="http://schemas.openxmlformats.org/officeDocument/2006/relationships/image" Target="../media/image13.png"/><Relationship Id="rId17" Type="http://schemas.microsoft.com/office/2007/relationships/hdphoto" Target="../media/hdphoto3.wdp"/><Relationship Id="rId2" Type="http://schemas.openxmlformats.org/officeDocument/2006/relationships/image" Target="../media/image1.png"/><Relationship Id="rId16"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43.png"/><Relationship Id="rId11" Type="http://schemas.openxmlformats.org/officeDocument/2006/relationships/image" Target="../media/image12.svg"/><Relationship Id="rId5" Type="http://schemas.openxmlformats.org/officeDocument/2006/relationships/image" Target="../media/image42.svg"/><Relationship Id="rId15" Type="http://schemas.openxmlformats.org/officeDocument/2006/relationships/image" Target="../media/image46.svg"/><Relationship Id="rId10" Type="http://schemas.openxmlformats.org/officeDocument/2006/relationships/image" Target="../media/image11.png"/><Relationship Id="rId19" Type="http://schemas.openxmlformats.org/officeDocument/2006/relationships/image" Target="../media/image50.png"/><Relationship Id="rId4" Type="http://schemas.openxmlformats.org/officeDocument/2006/relationships/image" Target="../media/image41.png"/><Relationship Id="rId9" Type="http://schemas.openxmlformats.org/officeDocument/2006/relationships/image" Target="../media/image10.svg"/><Relationship Id="rId14" Type="http://schemas.openxmlformats.org/officeDocument/2006/relationships/image" Target="../media/image45.png"/></Relationships>
</file>

<file path=ppt/slides/_rels/slide8.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5.png"/><Relationship Id="rId3" Type="http://schemas.openxmlformats.org/officeDocument/2006/relationships/image" Target="../media/image44.svg"/><Relationship Id="rId7" Type="http://schemas.microsoft.com/office/2007/relationships/hdphoto" Target="../media/hdphoto3.wdp"/><Relationship Id="rId12" Type="http://schemas.openxmlformats.org/officeDocument/2006/relationships/image" Target="../media/image54.pn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47.png"/><Relationship Id="rId11" Type="http://schemas.openxmlformats.org/officeDocument/2006/relationships/image" Target="../media/image53.png"/><Relationship Id="rId5" Type="http://schemas.openxmlformats.org/officeDocument/2006/relationships/image" Target="../media/image14.svg"/><Relationship Id="rId10" Type="http://schemas.openxmlformats.org/officeDocument/2006/relationships/image" Target="../media/image52.png"/><Relationship Id="rId4" Type="http://schemas.openxmlformats.org/officeDocument/2006/relationships/image" Target="../media/image13.png"/><Relationship Id="rId9" Type="http://schemas.openxmlformats.org/officeDocument/2006/relationships/image" Target="../media/image51.png"/></Relationships>
</file>

<file path=ppt/slides/_rels/slide9.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56.png"/><Relationship Id="rId3" Type="http://schemas.openxmlformats.org/officeDocument/2006/relationships/image" Target="../media/image35.png"/><Relationship Id="rId7" Type="http://schemas.openxmlformats.org/officeDocument/2006/relationships/image" Target="../media/image10.svg"/><Relationship Id="rId12" Type="http://schemas.openxmlformats.org/officeDocument/2006/relationships/image" Target="../media/image40.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image" Target="../media/image37.png"/><Relationship Id="rId10" Type="http://schemas.openxmlformats.org/officeDocument/2006/relationships/image" Target="../media/image13.png"/><Relationship Id="rId4" Type="http://schemas.openxmlformats.org/officeDocument/2006/relationships/image" Target="../media/image36.svg"/><Relationship Id="rId9" Type="http://schemas.openxmlformats.org/officeDocument/2006/relationships/image" Target="../media/image1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48287"/>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344" t="-14419" r="-1344" b="-7285"/>
            </a:stretch>
          </a:blipFill>
        </p:spPr>
      </p:sp>
      <p:sp>
        <p:nvSpPr>
          <p:cNvPr id="4" name="Freeform 4"/>
          <p:cNvSpPr/>
          <p:nvPr/>
        </p:nvSpPr>
        <p:spPr>
          <a:xfrm>
            <a:off x="13259370" y="7778824"/>
            <a:ext cx="3170982" cy="3111526"/>
          </a:xfrm>
          <a:custGeom>
            <a:avLst/>
            <a:gdLst/>
            <a:ahLst/>
            <a:cxnLst/>
            <a:rect l="l" t="t" r="r" b="b"/>
            <a:pathLst>
              <a:path w="3170982" h="3111526">
                <a:moveTo>
                  <a:pt x="0" y="0"/>
                </a:moveTo>
                <a:lnTo>
                  <a:pt x="3170982" y="0"/>
                </a:lnTo>
                <a:lnTo>
                  <a:pt x="3170982" y="3111525"/>
                </a:lnTo>
                <a:lnTo>
                  <a:pt x="0" y="3111525"/>
                </a:lnTo>
                <a:lnTo>
                  <a:pt x="0" y="0"/>
                </a:lnTo>
                <a:close/>
              </a:path>
            </a:pathLst>
          </a:custGeom>
          <a:blipFill>
            <a:blip r:embed="rId3"/>
            <a:stretch>
              <a:fillRect/>
            </a:stretch>
          </a:blipFill>
        </p:spPr>
      </p:sp>
      <p:sp>
        <p:nvSpPr>
          <p:cNvPr id="5" name="Freeform 5"/>
          <p:cNvSpPr/>
          <p:nvPr/>
        </p:nvSpPr>
        <p:spPr>
          <a:xfrm>
            <a:off x="-286111" y="5291322"/>
            <a:ext cx="3030048" cy="4998017"/>
          </a:xfrm>
          <a:custGeom>
            <a:avLst/>
            <a:gdLst/>
            <a:ahLst/>
            <a:cxnLst/>
            <a:rect l="l" t="t" r="r" b="b"/>
            <a:pathLst>
              <a:path w="3030048" h="4998017">
                <a:moveTo>
                  <a:pt x="0" y="0"/>
                </a:moveTo>
                <a:lnTo>
                  <a:pt x="3030048" y="0"/>
                </a:lnTo>
                <a:lnTo>
                  <a:pt x="3030048" y="4998017"/>
                </a:lnTo>
                <a:lnTo>
                  <a:pt x="0" y="4998017"/>
                </a:lnTo>
                <a:lnTo>
                  <a:pt x="0" y="0"/>
                </a:lnTo>
                <a:close/>
              </a:path>
            </a:pathLst>
          </a:custGeom>
          <a:blipFill>
            <a:blip r:embed="rId4"/>
            <a:stretch>
              <a:fillRect/>
            </a:stretch>
          </a:blipFill>
        </p:spPr>
      </p:sp>
      <p:sp>
        <p:nvSpPr>
          <p:cNvPr id="6" name="Freeform 6"/>
          <p:cNvSpPr/>
          <p:nvPr/>
        </p:nvSpPr>
        <p:spPr>
          <a:xfrm>
            <a:off x="4109737" y="7435703"/>
            <a:ext cx="2417876" cy="3342358"/>
          </a:xfrm>
          <a:custGeom>
            <a:avLst/>
            <a:gdLst/>
            <a:ahLst/>
            <a:cxnLst/>
            <a:rect l="l" t="t" r="r" b="b"/>
            <a:pathLst>
              <a:path w="2417876" h="3342358">
                <a:moveTo>
                  <a:pt x="0" y="0"/>
                </a:moveTo>
                <a:lnTo>
                  <a:pt x="2417876" y="0"/>
                </a:lnTo>
                <a:lnTo>
                  <a:pt x="2417876" y="3342358"/>
                </a:lnTo>
                <a:lnTo>
                  <a:pt x="0" y="3342358"/>
                </a:lnTo>
                <a:lnTo>
                  <a:pt x="0" y="0"/>
                </a:lnTo>
                <a:close/>
              </a:path>
            </a:pathLst>
          </a:custGeom>
          <a:blipFill>
            <a:blip r:embed="rId5"/>
            <a:stretch>
              <a:fillRect/>
            </a:stretch>
          </a:blipFill>
        </p:spPr>
      </p:sp>
      <p:sp>
        <p:nvSpPr>
          <p:cNvPr id="7" name="Freeform 7"/>
          <p:cNvSpPr/>
          <p:nvPr/>
        </p:nvSpPr>
        <p:spPr>
          <a:xfrm>
            <a:off x="1849319" y="6973807"/>
            <a:ext cx="2539703" cy="3728004"/>
          </a:xfrm>
          <a:custGeom>
            <a:avLst/>
            <a:gdLst/>
            <a:ahLst/>
            <a:cxnLst/>
            <a:rect l="l" t="t" r="r" b="b"/>
            <a:pathLst>
              <a:path w="2539703" h="3728004">
                <a:moveTo>
                  <a:pt x="0" y="0"/>
                </a:moveTo>
                <a:lnTo>
                  <a:pt x="2539703" y="0"/>
                </a:lnTo>
                <a:lnTo>
                  <a:pt x="2539703" y="3728004"/>
                </a:lnTo>
                <a:lnTo>
                  <a:pt x="0" y="3728004"/>
                </a:lnTo>
                <a:lnTo>
                  <a:pt x="0" y="0"/>
                </a:lnTo>
                <a:close/>
              </a:path>
            </a:pathLst>
          </a:custGeom>
          <a:blipFill>
            <a:blip r:embed="rId6"/>
            <a:stretch>
              <a:fillRect/>
            </a:stretch>
          </a:blipFill>
        </p:spPr>
      </p:sp>
      <p:sp>
        <p:nvSpPr>
          <p:cNvPr id="8" name="Freeform 8"/>
          <p:cNvSpPr/>
          <p:nvPr/>
        </p:nvSpPr>
        <p:spPr>
          <a:xfrm>
            <a:off x="14964847" y="2172161"/>
            <a:ext cx="3827378" cy="5618170"/>
          </a:xfrm>
          <a:custGeom>
            <a:avLst/>
            <a:gdLst/>
            <a:ahLst/>
            <a:cxnLst/>
            <a:rect l="l" t="t" r="r" b="b"/>
            <a:pathLst>
              <a:path w="3827378" h="5618170">
                <a:moveTo>
                  <a:pt x="0" y="0"/>
                </a:moveTo>
                <a:lnTo>
                  <a:pt x="3827379" y="0"/>
                </a:lnTo>
                <a:lnTo>
                  <a:pt x="3827379" y="5618170"/>
                </a:lnTo>
                <a:lnTo>
                  <a:pt x="0" y="5618170"/>
                </a:lnTo>
                <a:lnTo>
                  <a:pt x="0" y="0"/>
                </a:lnTo>
                <a:close/>
              </a:path>
            </a:pathLst>
          </a:custGeom>
          <a:blipFill>
            <a:blip r:embed="rId7"/>
            <a:stretch>
              <a:fillRect/>
            </a:stretch>
          </a:blipFill>
        </p:spPr>
      </p:sp>
      <p:sp>
        <p:nvSpPr>
          <p:cNvPr id="9" name="Freeform 9"/>
          <p:cNvSpPr/>
          <p:nvPr/>
        </p:nvSpPr>
        <p:spPr>
          <a:xfrm>
            <a:off x="15775569" y="7235536"/>
            <a:ext cx="2732166" cy="3742693"/>
          </a:xfrm>
          <a:custGeom>
            <a:avLst/>
            <a:gdLst/>
            <a:ahLst/>
            <a:cxnLst/>
            <a:rect l="l" t="t" r="r" b="b"/>
            <a:pathLst>
              <a:path w="2732166" h="3742693">
                <a:moveTo>
                  <a:pt x="0" y="0"/>
                </a:moveTo>
                <a:lnTo>
                  <a:pt x="2732166" y="0"/>
                </a:lnTo>
                <a:lnTo>
                  <a:pt x="2732166" y="3742693"/>
                </a:lnTo>
                <a:lnTo>
                  <a:pt x="0" y="3742693"/>
                </a:lnTo>
                <a:lnTo>
                  <a:pt x="0" y="0"/>
                </a:lnTo>
                <a:close/>
              </a:path>
            </a:pathLst>
          </a:custGeom>
          <a:blipFill>
            <a:blip r:embed="rId8"/>
            <a:stretch>
              <a:fillRect/>
            </a:stretch>
          </a:blipFill>
        </p:spPr>
      </p:sp>
      <p:sp>
        <p:nvSpPr>
          <p:cNvPr id="10" name="Freeform 10"/>
          <p:cNvSpPr/>
          <p:nvPr/>
        </p:nvSpPr>
        <p:spPr>
          <a:xfrm>
            <a:off x="13582768" y="620575"/>
            <a:ext cx="1185681" cy="1211077"/>
          </a:xfrm>
          <a:custGeom>
            <a:avLst/>
            <a:gdLst/>
            <a:ahLst/>
            <a:cxnLst/>
            <a:rect l="l" t="t" r="r" b="b"/>
            <a:pathLst>
              <a:path w="1185681" h="1211077">
                <a:moveTo>
                  <a:pt x="0" y="0"/>
                </a:moveTo>
                <a:lnTo>
                  <a:pt x="1185681" y="0"/>
                </a:lnTo>
                <a:lnTo>
                  <a:pt x="1185681" y="1211077"/>
                </a:lnTo>
                <a:lnTo>
                  <a:pt x="0" y="1211077"/>
                </a:lnTo>
                <a:lnTo>
                  <a:pt x="0" y="0"/>
                </a:lnTo>
                <a:close/>
              </a:path>
            </a:pathLst>
          </a:custGeom>
          <a:blipFill>
            <a:blip r:embed="rId9"/>
            <a:stretch>
              <a:fillRect/>
            </a:stretch>
          </a:blipFill>
        </p:spPr>
      </p:sp>
      <p:sp>
        <p:nvSpPr>
          <p:cNvPr id="11" name="Freeform 11"/>
          <p:cNvSpPr/>
          <p:nvPr/>
        </p:nvSpPr>
        <p:spPr>
          <a:xfrm>
            <a:off x="4167932" y="-216910"/>
            <a:ext cx="1244514" cy="1172106"/>
          </a:xfrm>
          <a:custGeom>
            <a:avLst/>
            <a:gdLst/>
            <a:ahLst/>
            <a:cxnLst/>
            <a:rect l="l" t="t" r="r" b="b"/>
            <a:pathLst>
              <a:path w="1244514" h="1172106">
                <a:moveTo>
                  <a:pt x="0" y="0"/>
                </a:moveTo>
                <a:lnTo>
                  <a:pt x="1244514" y="0"/>
                </a:lnTo>
                <a:lnTo>
                  <a:pt x="1244514" y="1172106"/>
                </a:lnTo>
                <a:lnTo>
                  <a:pt x="0" y="117210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2" name="Freeform 12"/>
          <p:cNvSpPr/>
          <p:nvPr/>
        </p:nvSpPr>
        <p:spPr>
          <a:xfrm>
            <a:off x="661538" y="2912921"/>
            <a:ext cx="1115301" cy="1010023"/>
          </a:xfrm>
          <a:custGeom>
            <a:avLst/>
            <a:gdLst/>
            <a:ahLst/>
            <a:cxnLst/>
            <a:rect l="l" t="t" r="r" b="b"/>
            <a:pathLst>
              <a:path w="1115301" h="1010023">
                <a:moveTo>
                  <a:pt x="0" y="0"/>
                </a:moveTo>
                <a:lnTo>
                  <a:pt x="1115301" y="0"/>
                </a:lnTo>
                <a:lnTo>
                  <a:pt x="1115301" y="1010023"/>
                </a:lnTo>
                <a:lnTo>
                  <a:pt x="0" y="101002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3" name="Freeform 13"/>
          <p:cNvSpPr/>
          <p:nvPr/>
        </p:nvSpPr>
        <p:spPr>
          <a:xfrm>
            <a:off x="7514702" y="198140"/>
            <a:ext cx="2065676" cy="2057400"/>
          </a:xfrm>
          <a:custGeom>
            <a:avLst/>
            <a:gdLst/>
            <a:ahLst/>
            <a:cxnLst/>
            <a:rect l="l" t="t" r="r" b="b"/>
            <a:pathLst>
              <a:path w="2065676" h="2057400">
                <a:moveTo>
                  <a:pt x="0" y="0"/>
                </a:moveTo>
                <a:lnTo>
                  <a:pt x="2065676" y="0"/>
                </a:lnTo>
                <a:lnTo>
                  <a:pt x="2065676" y="2057400"/>
                </a:lnTo>
                <a:lnTo>
                  <a:pt x="0" y="205740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6" name="Freeform 5">
            <a:extLst>
              <a:ext uri="{FF2B5EF4-FFF2-40B4-BE49-F238E27FC236}">
                <a16:creationId xmlns:a16="http://schemas.microsoft.com/office/drawing/2014/main" id="{A40BE8C3-B160-F157-C3CF-2389BE011084}"/>
              </a:ext>
            </a:extLst>
          </p:cNvPr>
          <p:cNvSpPr/>
          <p:nvPr/>
        </p:nvSpPr>
        <p:spPr>
          <a:xfrm>
            <a:off x="3128576" y="1498484"/>
            <a:ext cx="11451403" cy="6498671"/>
          </a:xfrm>
          <a:custGeom>
            <a:avLst/>
            <a:gdLst/>
            <a:ahLst/>
            <a:cxnLst/>
            <a:rect l="l" t="t" r="r" b="b"/>
            <a:pathLst>
              <a:path w="11451403" h="6498671">
                <a:moveTo>
                  <a:pt x="0" y="0"/>
                </a:moveTo>
                <a:lnTo>
                  <a:pt x="11451403" y="0"/>
                </a:lnTo>
                <a:lnTo>
                  <a:pt x="11451403" y="6498671"/>
                </a:lnTo>
                <a:lnTo>
                  <a:pt x="0" y="6498671"/>
                </a:lnTo>
                <a:lnTo>
                  <a:pt x="0" y="0"/>
                </a:lnTo>
                <a:close/>
              </a:path>
            </a:pathLst>
          </a:custGeom>
          <a:blipFill>
            <a:blip r:embed="rId16"/>
            <a:stretch>
              <a:fillRect/>
            </a:stretch>
          </a:blipFill>
        </p:spPr>
      </p:sp>
      <p:sp>
        <p:nvSpPr>
          <p:cNvPr id="17" name="TextBox 12">
            <a:extLst>
              <a:ext uri="{FF2B5EF4-FFF2-40B4-BE49-F238E27FC236}">
                <a16:creationId xmlns:a16="http://schemas.microsoft.com/office/drawing/2014/main" id="{19E19FF9-A48C-B02A-A62F-7CE4D041EC08}"/>
              </a:ext>
            </a:extLst>
          </p:cNvPr>
          <p:cNvSpPr txBox="1"/>
          <p:nvPr/>
        </p:nvSpPr>
        <p:spPr>
          <a:xfrm>
            <a:off x="4058229" y="1802157"/>
            <a:ext cx="10939600" cy="5636158"/>
          </a:xfrm>
          <a:prstGeom prst="rect">
            <a:avLst/>
          </a:prstGeom>
        </p:spPr>
        <p:txBody>
          <a:bodyPr wrap="square" lIns="0" tIns="0" rIns="0" bIns="0" rtlCol="0" anchor="t">
            <a:spAutoFit/>
          </a:bodyPr>
          <a:lstStyle/>
          <a:p>
            <a:pPr marL="0" lvl="0" indent="0" algn="l">
              <a:lnSpc>
                <a:spcPts val="9006"/>
              </a:lnSpc>
            </a:pPr>
            <a:r>
              <a:rPr lang="en-US" sz="4000" b="1">
                <a:solidFill>
                  <a:srgbClr val="065FC5"/>
                </a:solidFill>
                <a:latin typeface="+mj-lt"/>
                <a:ea typeface="Bogart Bold"/>
                <a:cs typeface="Bogart Bold"/>
                <a:sym typeface="Bogart Bold"/>
              </a:rPr>
              <a:t>Chủ đề : Động vật</a:t>
            </a:r>
          </a:p>
          <a:p>
            <a:pPr lvl="0" algn="l">
              <a:lnSpc>
                <a:spcPts val="9006"/>
              </a:lnSpc>
            </a:pPr>
            <a:r>
              <a:rPr lang="en-US" sz="4000" b="1">
                <a:solidFill>
                  <a:srgbClr val="065FC5"/>
                </a:solidFill>
                <a:latin typeface="+mj-lt"/>
                <a:ea typeface="Bogart Bold"/>
                <a:cs typeface="Bogart Bold"/>
                <a:sym typeface="Bogart Bold"/>
              </a:rPr>
              <a:t>Đề tài : Tách và gộp nhóm số lượng trong phạm vi 4</a:t>
            </a:r>
          </a:p>
          <a:p>
            <a:pPr marL="0" lvl="0" indent="0" algn="l">
              <a:lnSpc>
                <a:spcPts val="9006"/>
              </a:lnSpc>
            </a:pPr>
            <a:r>
              <a:rPr lang="en-US" sz="4000" b="1">
                <a:solidFill>
                  <a:srgbClr val="065FC5"/>
                </a:solidFill>
                <a:latin typeface="+mj-lt"/>
                <a:ea typeface="Bogart Bold"/>
                <a:cs typeface="Bogart Bold"/>
                <a:sym typeface="Bogart Bold"/>
              </a:rPr>
              <a:t>Đối tượng : 4-5 tuổi </a:t>
            </a:r>
          </a:p>
          <a:p>
            <a:pPr marL="0" lvl="0" indent="0" algn="l">
              <a:lnSpc>
                <a:spcPts val="9006"/>
              </a:lnSpc>
            </a:pPr>
            <a:r>
              <a:rPr lang="en-US" sz="4000" b="1">
                <a:solidFill>
                  <a:srgbClr val="065FC5"/>
                </a:solidFill>
                <a:latin typeface="+mj-lt"/>
                <a:ea typeface="Bogart Bold"/>
                <a:cs typeface="Bogart Bold"/>
                <a:sym typeface="Bogart Bold"/>
              </a:rPr>
              <a:t>Thời gian : 25-30 phút</a:t>
            </a:r>
          </a:p>
          <a:p>
            <a:pPr marL="0" lvl="0" indent="0" algn="l">
              <a:lnSpc>
                <a:spcPts val="9006"/>
              </a:lnSpc>
            </a:pPr>
            <a:r>
              <a:rPr lang="en-US" sz="4000" b="1">
                <a:solidFill>
                  <a:srgbClr val="065FC5"/>
                </a:solidFill>
                <a:latin typeface="+mj-lt"/>
                <a:ea typeface="Bogart Bold"/>
                <a:cs typeface="Bogart Bold"/>
                <a:sym typeface="Bogart Bold"/>
              </a:rPr>
              <a:t>Người thực hiện : Phạm Thị Kiều Duyên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7BBF6F-BF88-9227-84CF-CDB18DB49D7E}"/>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52E91B27-7CE2-B24F-D4C7-C52ADD4FCCFC}"/>
              </a:ext>
            </a:extLst>
          </p:cNvPr>
          <p:cNvSpPr/>
          <p:nvPr/>
        </p:nvSpPr>
        <p:spPr>
          <a:xfrm>
            <a:off x="0" y="-42557"/>
            <a:ext cx="193548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344" t="-14419" r="-1344" b="-7285"/>
            </a:stretch>
          </a:blipFill>
        </p:spPr>
        <p:txBody>
          <a:bodyPr/>
          <a:lstStyle/>
          <a:p>
            <a:endParaRPr lang="en-US"/>
          </a:p>
        </p:txBody>
      </p:sp>
      <p:sp>
        <p:nvSpPr>
          <p:cNvPr id="3" name="Freeform 3">
            <a:extLst>
              <a:ext uri="{FF2B5EF4-FFF2-40B4-BE49-F238E27FC236}">
                <a16:creationId xmlns:a16="http://schemas.microsoft.com/office/drawing/2014/main" id="{5A5C84E0-B32A-4DC2-6773-80F76BD9E4FF}"/>
              </a:ext>
            </a:extLst>
          </p:cNvPr>
          <p:cNvSpPr/>
          <p:nvPr/>
        </p:nvSpPr>
        <p:spPr>
          <a:xfrm>
            <a:off x="0" y="6317041"/>
            <a:ext cx="3025588" cy="4114800"/>
          </a:xfrm>
          <a:custGeom>
            <a:avLst/>
            <a:gdLst/>
            <a:ahLst/>
            <a:cxnLst/>
            <a:rect l="l" t="t" r="r" b="b"/>
            <a:pathLst>
              <a:path w="3025588" h="4114800">
                <a:moveTo>
                  <a:pt x="0" y="0"/>
                </a:moveTo>
                <a:lnTo>
                  <a:pt x="3025588" y="0"/>
                </a:lnTo>
                <a:lnTo>
                  <a:pt x="3025588"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a:extLst>
              <a:ext uri="{FF2B5EF4-FFF2-40B4-BE49-F238E27FC236}">
                <a16:creationId xmlns:a16="http://schemas.microsoft.com/office/drawing/2014/main" id="{A35B35D4-786A-6983-5782-E103E1465293}"/>
              </a:ext>
            </a:extLst>
          </p:cNvPr>
          <p:cNvSpPr/>
          <p:nvPr/>
        </p:nvSpPr>
        <p:spPr>
          <a:xfrm>
            <a:off x="10632616" y="3537535"/>
            <a:ext cx="2453525" cy="2646877"/>
          </a:xfrm>
          <a:custGeom>
            <a:avLst/>
            <a:gdLst/>
            <a:ahLst/>
            <a:cxnLst/>
            <a:rect l="l" t="t" r="r" b="b"/>
            <a:pathLst>
              <a:path w="3818328" h="3336264">
                <a:moveTo>
                  <a:pt x="0" y="0"/>
                </a:moveTo>
                <a:lnTo>
                  <a:pt x="3818328" y="0"/>
                </a:lnTo>
                <a:lnTo>
                  <a:pt x="3818328" y="3336264"/>
                </a:lnTo>
                <a:lnTo>
                  <a:pt x="0" y="3336264"/>
                </a:lnTo>
                <a:lnTo>
                  <a:pt x="0" y="0"/>
                </a:lnTo>
                <a:close/>
              </a:path>
            </a:pathLst>
          </a:custGeom>
          <a:blipFill>
            <a:blip r:embed="rId5"/>
            <a:stretch>
              <a:fillRect/>
            </a:stretch>
          </a:blipFill>
        </p:spPr>
      </p:sp>
      <p:sp>
        <p:nvSpPr>
          <p:cNvPr id="6" name="Freeform 6">
            <a:extLst>
              <a:ext uri="{FF2B5EF4-FFF2-40B4-BE49-F238E27FC236}">
                <a16:creationId xmlns:a16="http://schemas.microsoft.com/office/drawing/2014/main" id="{7A2EC014-74EE-3C0B-65B5-BC518533F3E9}"/>
              </a:ext>
            </a:extLst>
          </p:cNvPr>
          <p:cNvSpPr/>
          <p:nvPr/>
        </p:nvSpPr>
        <p:spPr>
          <a:xfrm>
            <a:off x="4167932" y="-216910"/>
            <a:ext cx="1244514" cy="1172106"/>
          </a:xfrm>
          <a:custGeom>
            <a:avLst/>
            <a:gdLst/>
            <a:ahLst/>
            <a:cxnLst/>
            <a:rect l="l" t="t" r="r" b="b"/>
            <a:pathLst>
              <a:path w="1244514" h="1172106">
                <a:moveTo>
                  <a:pt x="0" y="0"/>
                </a:moveTo>
                <a:lnTo>
                  <a:pt x="1244514" y="0"/>
                </a:lnTo>
                <a:lnTo>
                  <a:pt x="1244514" y="1172106"/>
                </a:lnTo>
                <a:lnTo>
                  <a:pt x="0" y="117210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a:extLst>
              <a:ext uri="{FF2B5EF4-FFF2-40B4-BE49-F238E27FC236}">
                <a16:creationId xmlns:a16="http://schemas.microsoft.com/office/drawing/2014/main" id="{CD7E7893-FAF3-FD14-DC7A-7F59877FADDA}"/>
              </a:ext>
            </a:extLst>
          </p:cNvPr>
          <p:cNvSpPr/>
          <p:nvPr/>
        </p:nvSpPr>
        <p:spPr>
          <a:xfrm>
            <a:off x="661538" y="2912921"/>
            <a:ext cx="1115301" cy="1010023"/>
          </a:xfrm>
          <a:custGeom>
            <a:avLst/>
            <a:gdLst/>
            <a:ahLst/>
            <a:cxnLst/>
            <a:rect l="l" t="t" r="r" b="b"/>
            <a:pathLst>
              <a:path w="1115301" h="1010023">
                <a:moveTo>
                  <a:pt x="0" y="0"/>
                </a:moveTo>
                <a:lnTo>
                  <a:pt x="1115301" y="0"/>
                </a:lnTo>
                <a:lnTo>
                  <a:pt x="1115301" y="1010023"/>
                </a:lnTo>
                <a:lnTo>
                  <a:pt x="0" y="101002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Freeform 8">
            <a:extLst>
              <a:ext uri="{FF2B5EF4-FFF2-40B4-BE49-F238E27FC236}">
                <a16:creationId xmlns:a16="http://schemas.microsoft.com/office/drawing/2014/main" id="{16B94518-C6E3-8F28-6F3A-CCE01C0E47A1}"/>
              </a:ext>
            </a:extLst>
          </p:cNvPr>
          <p:cNvSpPr/>
          <p:nvPr/>
        </p:nvSpPr>
        <p:spPr>
          <a:xfrm>
            <a:off x="7078324" y="-1245610"/>
            <a:ext cx="2065676" cy="2057400"/>
          </a:xfrm>
          <a:custGeom>
            <a:avLst/>
            <a:gdLst/>
            <a:ahLst/>
            <a:cxnLst/>
            <a:rect l="l" t="t" r="r" b="b"/>
            <a:pathLst>
              <a:path w="2065676" h="2057400">
                <a:moveTo>
                  <a:pt x="0" y="0"/>
                </a:moveTo>
                <a:lnTo>
                  <a:pt x="2065676" y="0"/>
                </a:lnTo>
                <a:lnTo>
                  <a:pt x="2065676" y="2057400"/>
                </a:lnTo>
                <a:lnTo>
                  <a:pt x="0" y="20574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pic>
        <p:nvPicPr>
          <p:cNvPr id="19" name="Picture 18">
            <a:extLst>
              <a:ext uri="{FF2B5EF4-FFF2-40B4-BE49-F238E27FC236}">
                <a16:creationId xmlns:a16="http://schemas.microsoft.com/office/drawing/2014/main" id="{52115A5B-E277-D638-78C1-A7E481716C05}"/>
              </a:ext>
            </a:extLst>
          </p:cNvPr>
          <p:cNvPicPr>
            <a:picLocks noChangeAspect="1"/>
          </p:cNvPicPr>
          <p:nvPr/>
        </p:nvPicPr>
        <p:blipFill>
          <a:blip r:embed="rId12"/>
          <a:stretch>
            <a:fillRect/>
          </a:stretch>
        </p:blipFill>
        <p:spPr>
          <a:xfrm>
            <a:off x="2683209" y="3751873"/>
            <a:ext cx="2518649" cy="2472999"/>
          </a:xfrm>
          <a:prstGeom prst="rect">
            <a:avLst/>
          </a:prstGeom>
        </p:spPr>
      </p:pic>
      <p:sp>
        <p:nvSpPr>
          <p:cNvPr id="24" name="Rectangle 23">
            <a:extLst>
              <a:ext uri="{FF2B5EF4-FFF2-40B4-BE49-F238E27FC236}">
                <a16:creationId xmlns:a16="http://schemas.microsoft.com/office/drawing/2014/main" id="{755A942A-1926-C8A5-BC3E-1750DE48415E}"/>
              </a:ext>
            </a:extLst>
          </p:cNvPr>
          <p:cNvSpPr/>
          <p:nvPr/>
        </p:nvSpPr>
        <p:spPr>
          <a:xfrm>
            <a:off x="13554230" y="2679430"/>
            <a:ext cx="2050561" cy="4508927"/>
          </a:xfrm>
          <a:prstGeom prst="rect">
            <a:avLst/>
          </a:prstGeom>
          <a:noFill/>
        </p:spPr>
        <p:txBody>
          <a:bodyPr wrap="none" lIns="91440" tIns="45720" rIns="91440" bIns="45720">
            <a:spAutoFit/>
          </a:bodyPr>
          <a:lstStyle/>
          <a:p>
            <a:pPr algn="ctr"/>
            <a:r>
              <a:rPr lang="en-US" sz="28700" b="1" cap="none" spc="0">
                <a:ln w="22225">
                  <a:solidFill>
                    <a:schemeClr val="accent2"/>
                  </a:solidFill>
                  <a:prstDash val="solid"/>
                </a:ln>
                <a:solidFill>
                  <a:schemeClr val="accent2">
                    <a:lumMod val="40000"/>
                    <a:lumOff val="60000"/>
                  </a:schemeClr>
                </a:solidFill>
                <a:effectLst/>
              </a:rPr>
              <a:t>4</a:t>
            </a:r>
          </a:p>
        </p:txBody>
      </p:sp>
      <p:pic>
        <p:nvPicPr>
          <p:cNvPr id="9" name="Picture 8">
            <a:extLst>
              <a:ext uri="{FF2B5EF4-FFF2-40B4-BE49-F238E27FC236}">
                <a16:creationId xmlns:a16="http://schemas.microsoft.com/office/drawing/2014/main" id="{980BAB3B-159E-8810-5602-BEC4A5524E46}"/>
              </a:ext>
            </a:extLst>
          </p:cNvPr>
          <p:cNvPicPr>
            <a:picLocks noChangeAspect="1"/>
          </p:cNvPicPr>
          <p:nvPr/>
        </p:nvPicPr>
        <p:blipFill>
          <a:blip r:embed="rId13"/>
          <a:stretch>
            <a:fillRect/>
          </a:stretch>
        </p:blipFill>
        <p:spPr>
          <a:xfrm>
            <a:off x="7885067" y="3645850"/>
            <a:ext cx="2517866" cy="2646877"/>
          </a:xfrm>
          <a:prstGeom prst="rect">
            <a:avLst/>
          </a:prstGeom>
        </p:spPr>
      </p:pic>
      <p:pic>
        <p:nvPicPr>
          <p:cNvPr id="10" name="Picture 9">
            <a:extLst>
              <a:ext uri="{FF2B5EF4-FFF2-40B4-BE49-F238E27FC236}">
                <a16:creationId xmlns:a16="http://schemas.microsoft.com/office/drawing/2014/main" id="{1FF41FAD-D7A3-748B-3D41-54860B0D1FD4}"/>
              </a:ext>
            </a:extLst>
          </p:cNvPr>
          <p:cNvPicPr>
            <a:picLocks noChangeAspect="1"/>
          </p:cNvPicPr>
          <p:nvPr/>
        </p:nvPicPr>
        <p:blipFill>
          <a:blip r:embed="rId13"/>
          <a:stretch>
            <a:fillRect/>
          </a:stretch>
        </p:blipFill>
        <p:spPr>
          <a:xfrm>
            <a:off x="5252360" y="3675606"/>
            <a:ext cx="2517866" cy="2587366"/>
          </a:xfrm>
          <a:prstGeom prst="rect">
            <a:avLst/>
          </a:prstGeom>
        </p:spPr>
      </p:pic>
      <p:sp>
        <p:nvSpPr>
          <p:cNvPr id="13" name="Rectangle 12">
            <a:extLst>
              <a:ext uri="{FF2B5EF4-FFF2-40B4-BE49-F238E27FC236}">
                <a16:creationId xmlns:a16="http://schemas.microsoft.com/office/drawing/2014/main" id="{C7479049-BAA6-54BB-789A-9894C6CDAF9C}"/>
              </a:ext>
            </a:extLst>
          </p:cNvPr>
          <p:cNvSpPr/>
          <p:nvPr/>
        </p:nvSpPr>
        <p:spPr>
          <a:xfrm>
            <a:off x="11187014" y="2698480"/>
            <a:ext cx="2050561" cy="4508927"/>
          </a:xfrm>
          <a:prstGeom prst="rect">
            <a:avLst/>
          </a:prstGeom>
          <a:noFill/>
        </p:spPr>
        <p:txBody>
          <a:bodyPr wrap="none" lIns="91440" tIns="45720" rIns="91440" bIns="45720">
            <a:spAutoFit/>
          </a:bodyPr>
          <a:lstStyle/>
          <a:p>
            <a:pPr algn="ctr"/>
            <a:r>
              <a:rPr lang="en-US" sz="28700" b="1" cap="none" spc="0">
                <a:ln w="22225">
                  <a:solidFill>
                    <a:schemeClr val="accent2"/>
                  </a:solidFill>
                  <a:prstDash val="solid"/>
                </a:ln>
                <a:solidFill>
                  <a:schemeClr val="accent2">
                    <a:lumMod val="40000"/>
                    <a:lumOff val="60000"/>
                  </a:schemeClr>
                </a:solidFill>
                <a:effectLst/>
              </a:rPr>
              <a:t>2</a:t>
            </a:r>
          </a:p>
        </p:txBody>
      </p:sp>
    </p:spTree>
    <p:extLst>
      <p:ext uri="{BB962C8B-B14F-4D97-AF65-F5344CB8AC3E}">
        <p14:creationId xmlns:p14="http://schemas.microsoft.com/office/powerpoint/2010/main" val="2331138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down)">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9"/>
                                        </p:tgtEl>
                                      </p:cBhvr>
                                    </p:animEffect>
                                    <p:set>
                                      <p:cBhvr>
                                        <p:cTn id="32" dur="1" fill="hold">
                                          <p:stCondLst>
                                            <p:cond delay="499"/>
                                          </p:stCondLst>
                                        </p:cTn>
                                        <p:tgtEl>
                                          <p:spTgt spid="9"/>
                                        </p:tgtEl>
                                        <p:attrNameLst>
                                          <p:attrName>style.visibility</p:attrName>
                                        </p:attrNameLst>
                                      </p:cBhvr>
                                      <p:to>
                                        <p:strVal val="hidden"/>
                                      </p:to>
                                    </p:set>
                                  </p:childTnLst>
                                </p:cTn>
                              </p:par>
                              <p:par>
                                <p:cTn id="33" presetID="10" presetClass="exit" presetSubtype="0" fill="hold" nodeType="withEffect">
                                  <p:stCondLst>
                                    <p:cond delay="0"/>
                                  </p:stCondLst>
                                  <p:childTnLst>
                                    <p:animEffect transition="out" filter="fade">
                                      <p:cBhvr>
                                        <p:cTn id="34" dur="500"/>
                                        <p:tgtEl>
                                          <p:spTgt spid="4"/>
                                        </p:tgtEl>
                                      </p:cBhvr>
                                    </p:animEffect>
                                    <p:set>
                                      <p:cBhvr>
                                        <p:cTn id="35" dur="1" fill="hold">
                                          <p:stCondLst>
                                            <p:cond delay="499"/>
                                          </p:stCondLst>
                                        </p:cTn>
                                        <p:tgtEl>
                                          <p:spTgt spid="4"/>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grpId="1" nodeType="clickEffect">
                                  <p:stCondLst>
                                    <p:cond delay="0"/>
                                  </p:stCondLst>
                                  <p:childTnLst>
                                    <p:animEffect transition="out" filter="fade">
                                      <p:cBhvr>
                                        <p:cTn id="39" dur="500"/>
                                        <p:tgtEl>
                                          <p:spTgt spid="24"/>
                                        </p:tgtEl>
                                      </p:cBhvr>
                                    </p:animEffect>
                                    <p:set>
                                      <p:cBhvr>
                                        <p:cTn id="40" dur="1" fill="hold">
                                          <p:stCondLst>
                                            <p:cond delay="499"/>
                                          </p:stCondLst>
                                        </p:cTn>
                                        <p:tgtEl>
                                          <p:spTgt spid="24"/>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fade">
                                      <p:cBhvr>
                                        <p:cTn id="4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4" grpId="1"/>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ED7764-69DF-8FED-0037-D29110224C34}"/>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B73D2932-1303-5E07-4392-9D4EEF5F7CD4}"/>
              </a:ext>
            </a:extLst>
          </p:cNvPr>
          <p:cNvPicPr>
            <a:picLocks noChangeAspect="1"/>
          </p:cNvPicPr>
          <p:nvPr/>
        </p:nvPicPr>
        <p:blipFill>
          <a:blip r:embed="rId2"/>
          <a:stretch>
            <a:fillRect/>
          </a:stretch>
        </p:blipFill>
        <p:spPr>
          <a:xfrm>
            <a:off x="0" y="0"/>
            <a:ext cx="18288000" cy="10287000"/>
          </a:xfrm>
          <a:prstGeom prst="rect">
            <a:avLst/>
          </a:prstGeom>
        </p:spPr>
      </p:pic>
      <p:sp>
        <p:nvSpPr>
          <p:cNvPr id="5" name="Freeform 5">
            <a:extLst>
              <a:ext uri="{FF2B5EF4-FFF2-40B4-BE49-F238E27FC236}">
                <a16:creationId xmlns:a16="http://schemas.microsoft.com/office/drawing/2014/main" id="{26F0D359-ECFA-5A1C-0F19-C25529BB8C2D}"/>
              </a:ext>
            </a:extLst>
          </p:cNvPr>
          <p:cNvSpPr/>
          <p:nvPr/>
        </p:nvSpPr>
        <p:spPr>
          <a:xfrm>
            <a:off x="11582400" y="5981700"/>
            <a:ext cx="2102702" cy="2269125"/>
          </a:xfrm>
          <a:custGeom>
            <a:avLst/>
            <a:gdLst/>
            <a:ahLst/>
            <a:cxnLst/>
            <a:rect l="l" t="t" r="r" b="b"/>
            <a:pathLst>
              <a:path w="1308902" h="1363797">
                <a:moveTo>
                  <a:pt x="0" y="0"/>
                </a:moveTo>
                <a:lnTo>
                  <a:pt x="1308901" y="0"/>
                </a:lnTo>
                <a:lnTo>
                  <a:pt x="1308901" y="1363796"/>
                </a:lnTo>
                <a:lnTo>
                  <a:pt x="0" y="1363796"/>
                </a:lnTo>
                <a:lnTo>
                  <a:pt x="0" y="0"/>
                </a:lnTo>
                <a:close/>
              </a:path>
            </a:pathLst>
          </a:custGeom>
          <a:blipFill>
            <a:blip r:embed="rId3"/>
            <a:stretch>
              <a:fillRect/>
            </a:stretch>
          </a:blipFill>
        </p:spPr>
      </p:sp>
      <p:sp>
        <p:nvSpPr>
          <p:cNvPr id="6" name="Freeform 6">
            <a:extLst>
              <a:ext uri="{FF2B5EF4-FFF2-40B4-BE49-F238E27FC236}">
                <a16:creationId xmlns:a16="http://schemas.microsoft.com/office/drawing/2014/main" id="{0209564A-A335-4F9E-1535-E00DBE13717B}"/>
              </a:ext>
            </a:extLst>
          </p:cNvPr>
          <p:cNvSpPr/>
          <p:nvPr/>
        </p:nvSpPr>
        <p:spPr>
          <a:xfrm>
            <a:off x="7620000" y="1209144"/>
            <a:ext cx="1244514" cy="1172106"/>
          </a:xfrm>
          <a:custGeom>
            <a:avLst/>
            <a:gdLst/>
            <a:ahLst/>
            <a:cxnLst/>
            <a:rect l="l" t="t" r="r" b="b"/>
            <a:pathLst>
              <a:path w="1244514" h="1172106">
                <a:moveTo>
                  <a:pt x="0" y="0"/>
                </a:moveTo>
                <a:lnTo>
                  <a:pt x="1244514" y="0"/>
                </a:lnTo>
                <a:lnTo>
                  <a:pt x="1244514" y="1172106"/>
                </a:lnTo>
                <a:lnTo>
                  <a:pt x="0" y="117210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a:extLst>
              <a:ext uri="{FF2B5EF4-FFF2-40B4-BE49-F238E27FC236}">
                <a16:creationId xmlns:a16="http://schemas.microsoft.com/office/drawing/2014/main" id="{58064A24-FD9C-2FBD-214D-45747B6EAF63}"/>
              </a:ext>
            </a:extLst>
          </p:cNvPr>
          <p:cNvSpPr/>
          <p:nvPr/>
        </p:nvSpPr>
        <p:spPr>
          <a:xfrm>
            <a:off x="661538" y="2912921"/>
            <a:ext cx="1115301" cy="1010023"/>
          </a:xfrm>
          <a:custGeom>
            <a:avLst/>
            <a:gdLst/>
            <a:ahLst/>
            <a:cxnLst/>
            <a:rect l="l" t="t" r="r" b="b"/>
            <a:pathLst>
              <a:path w="1115301" h="1010023">
                <a:moveTo>
                  <a:pt x="0" y="0"/>
                </a:moveTo>
                <a:lnTo>
                  <a:pt x="1115301" y="0"/>
                </a:lnTo>
                <a:lnTo>
                  <a:pt x="1115301" y="1010023"/>
                </a:lnTo>
                <a:lnTo>
                  <a:pt x="0" y="101002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Freeform 8">
            <a:extLst>
              <a:ext uri="{FF2B5EF4-FFF2-40B4-BE49-F238E27FC236}">
                <a16:creationId xmlns:a16="http://schemas.microsoft.com/office/drawing/2014/main" id="{58A0F91E-60B0-641F-6E43-E6493AA840F0}"/>
              </a:ext>
            </a:extLst>
          </p:cNvPr>
          <p:cNvSpPr/>
          <p:nvPr/>
        </p:nvSpPr>
        <p:spPr>
          <a:xfrm>
            <a:off x="15773400" y="426293"/>
            <a:ext cx="2065676" cy="2057400"/>
          </a:xfrm>
          <a:custGeom>
            <a:avLst/>
            <a:gdLst/>
            <a:ahLst/>
            <a:cxnLst/>
            <a:rect l="l" t="t" r="r" b="b"/>
            <a:pathLst>
              <a:path w="2065676" h="2057400">
                <a:moveTo>
                  <a:pt x="0" y="0"/>
                </a:moveTo>
                <a:lnTo>
                  <a:pt x="2065676" y="0"/>
                </a:lnTo>
                <a:lnTo>
                  <a:pt x="2065676" y="2057400"/>
                </a:lnTo>
                <a:lnTo>
                  <a:pt x="0" y="20574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pic>
        <p:nvPicPr>
          <p:cNvPr id="9" name="Picture 8">
            <a:extLst>
              <a:ext uri="{FF2B5EF4-FFF2-40B4-BE49-F238E27FC236}">
                <a16:creationId xmlns:a16="http://schemas.microsoft.com/office/drawing/2014/main" id="{EEE134EB-E8B0-F5FA-DBFD-B03AAC7D16AA}"/>
              </a:ext>
            </a:extLst>
          </p:cNvPr>
          <p:cNvPicPr>
            <a:picLocks noChangeAspect="1"/>
          </p:cNvPicPr>
          <p:nvPr/>
        </p:nvPicPr>
        <p:blipFill>
          <a:blip r:embed="rId10"/>
          <a:stretch>
            <a:fillRect/>
          </a:stretch>
        </p:blipFill>
        <p:spPr>
          <a:xfrm>
            <a:off x="4750243" y="4762500"/>
            <a:ext cx="5308157" cy="3984590"/>
          </a:xfrm>
          <a:prstGeom prst="rect">
            <a:avLst/>
          </a:prstGeom>
        </p:spPr>
      </p:pic>
    </p:spTree>
    <p:extLst>
      <p:ext uri="{BB962C8B-B14F-4D97-AF65-F5344CB8AC3E}">
        <p14:creationId xmlns:p14="http://schemas.microsoft.com/office/powerpoint/2010/main" val="2962347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38889E-6 3.33333E-6 L -0.09662 -0.52871 " pathEditMode="relative" rAng="0" ptsTypes="AA">
                                      <p:cBhvr>
                                        <p:cTn id="6" dur="2000" fill="hold"/>
                                        <p:tgtEl>
                                          <p:spTgt spid="5"/>
                                        </p:tgtEl>
                                        <p:attrNameLst>
                                          <p:attrName>ppt_x</p:attrName>
                                          <p:attrName>ppt_y</p:attrName>
                                        </p:attrNameLst>
                                      </p:cBhvr>
                                      <p:rCtr x="-4835" y="-26435"/>
                                    </p:animMotion>
                                  </p:childTnLst>
                                </p:cTn>
                              </p:par>
                            </p:childTnLst>
                          </p:cTn>
                        </p:par>
                      </p:childTnLst>
                    </p:cTn>
                  </p:par>
                  <p:par>
                    <p:cTn id="7" fill="hold">
                      <p:stCondLst>
                        <p:cond delay="indefinite"/>
                      </p:stCondLst>
                      <p:childTnLst>
                        <p:par>
                          <p:cTn id="8" fill="hold">
                            <p:stCondLst>
                              <p:cond delay="0"/>
                            </p:stCondLst>
                            <p:childTnLst>
                              <p:par>
                                <p:cTn id="9" presetID="37" presetClass="path" presetSubtype="0" accel="50000" decel="50000" fill="hold" nodeType="clickEffect">
                                  <p:stCondLst>
                                    <p:cond delay="0"/>
                                  </p:stCondLst>
                                  <p:childTnLst>
                                    <p:animMotion origin="layout" path="M 0 0 L 0.067 0.04 C 0.081 0.049 0.102 0.054 0.124 0.054 C 0.149 0.054 0.169 0.049 0.183 0.04 L 0.25 0 E" pathEditMode="relative" ptsTypes="">
                                      <p:cBhvr>
                                        <p:cTn id="10" dur="2000" fill="hold"/>
                                        <p:tgtEl>
                                          <p:spTgt spid="9"/>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344" t="-14419" r="-1344" b="-7285"/>
            </a:stretch>
          </a:blipFill>
        </p:spPr>
      </p:sp>
      <p:sp>
        <p:nvSpPr>
          <p:cNvPr id="3" name="Freeform 3"/>
          <p:cNvSpPr/>
          <p:nvPr/>
        </p:nvSpPr>
        <p:spPr>
          <a:xfrm>
            <a:off x="150650" y="7111460"/>
            <a:ext cx="2627936" cy="3656259"/>
          </a:xfrm>
          <a:custGeom>
            <a:avLst/>
            <a:gdLst/>
            <a:ahLst/>
            <a:cxnLst/>
            <a:rect l="l" t="t" r="r" b="b"/>
            <a:pathLst>
              <a:path w="2627936" h="3656259">
                <a:moveTo>
                  <a:pt x="0" y="0"/>
                </a:moveTo>
                <a:lnTo>
                  <a:pt x="2627936" y="0"/>
                </a:lnTo>
                <a:lnTo>
                  <a:pt x="2627936" y="3656259"/>
                </a:lnTo>
                <a:lnTo>
                  <a:pt x="0" y="3656259"/>
                </a:lnTo>
                <a:lnTo>
                  <a:pt x="0" y="0"/>
                </a:lnTo>
                <a:close/>
              </a:path>
            </a:pathLst>
          </a:custGeom>
          <a:blipFill>
            <a:blip r:embed="rId3"/>
            <a:stretch>
              <a:fillRect/>
            </a:stretch>
          </a:blipFill>
        </p:spPr>
      </p:sp>
      <p:sp>
        <p:nvSpPr>
          <p:cNvPr id="4" name="Freeform 4"/>
          <p:cNvSpPr/>
          <p:nvPr/>
        </p:nvSpPr>
        <p:spPr>
          <a:xfrm>
            <a:off x="14973424" y="3296855"/>
            <a:ext cx="3911458" cy="3226952"/>
          </a:xfrm>
          <a:custGeom>
            <a:avLst/>
            <a:gdLst/>
            <a:ahLst/>
            <a:cxnLst/>
            <a:rect l="l" t="t" r="r" b="b"/>
            <a:pathLst>
              <a:path w="3911458" h="3226952">
                <a:moveTo>
                  <a:pt x="0" y="0"/>
                </a:moveTo>
                <a:lnTo>
                  <a:pt x="3911457" y="0"/>
                </a:lnTo>
                <a:lnTo>
                  <a:pt x="3911457" y="3226952"/>
                </a:lnTo>
                <a:lnTo>
                  <a:pt x="0" y="3226952"/>
                </a:lnTo>
                <a:lnTo>
                  <a:pt x="0" y="0"/>
                </a:lnTo>
                <a:close/>
              </a:path>
            </a:pathLst>
          </a:custGeom>
          <a:blipFill>
            <a:blip r:embed="rId4"/>
            <a:stretch>
              <a:fillRect/>
            </a:stretch>
          </a:blipFill>
        </p:spPr>
      </p:sp>
      <p:sp>
        <p:nvSpPr>
          <p:cNvPr id="5" name="Freeform 5"/>
          <p:cNvSpPr/>
          <p:nvPr/>
        </p:nvSpPr>
        <p:spPr>
          <a:xfrm>
            <a:off x="15170657" y="7324348"/>
            <a:ext cx="3941235" cy="3241666"/>
          </a:xfrm>
          <a:custGeom>
            <a:avLst/>
            <a:gdLst/>
            <a:ahLst/>
            <a:cxnLst/>
            <a:rect l="l" t="t" r="r" b="b"/>
            <a:pathLst>
              <a:path w="3941235" h="3241666">
                <a:moveTo>
                  <a:pt x="0" y="0"/>
                </a:moveTo>
                <a:lnTo>
                  <a:pt x="3941235" y="0"/>
                </a:lnTo>
                <a:lnTo>
                  <a:pt x="3941235" y="3241666"/>
                </a:lnTo>
                <a:lnTo>
                  <a:pt x="0" y="3241666"/>
                </a:lnTo>
                <a:lnTo>
                  <a:pt x="0" y="0"/>
                </a:lnTo>
                <a:close/>
              </a:path>
            </a:pathLst>
          </a:custGeom>
          <a:blipFill>
            <a:blip r:embed="rId5"/>
            <a:stretch>
              <a:fillRect/>
            </a:stretch>
          </a:blipFill>
        </p:spPr>
      </p:sp>
      <p:sp>
        <p:nvSpPr>
          <p:cNvPr id="6" name="Freeform 6"/>
          <p:cNvSpPr/>
          <p:nvPr/>
        </p:nvSpPr>
        <p:spPr>
          <a:xfrm rot="952277">
            <a:off x="13673238" y="374750"/>
            <a:ext cx="1421159" cy="3316037"/>
          </a:xfrm>
          <a:custGeom>
            <a:avLst/>
            <a:gdLst/>
            <a:ahLst/>
            <a:cxnLst/>
            <a:rect l="l" t="t" r="r" b="b"/>
            <a:pathLst>
              <a:path w="1421159" h="3316037">
                <a:moveTo>
                  <a:pt x="0" y="0"/>
                </a:moveTo>
                <a:lnTo>
                  <a:pt x="1421158" y="0"/>
                </a:lnTo>
                <a:lnTo>
                  <a:pt x="1421158" y="3316036"/>
                </a:lnTo>
                <a:lnTo>
                  <a:pt x="0" y="3316036"/>
                </a:lnTo>
                <a:lnTo>
                  <a:pt x="0" y="0"/>
                </a:lnTo>
                <a:close/>
              </a:path>
            </a:pathLst>
          </a:custGeom>
          <a:blipFill>
            <a:blip r:embed="rId6"/>
            <a:stretch>
              <a:fillRect/>
            </a:stretch>
          </a:blipFill>
        </p:spPr>
      </p:sp>
      <p:sp>
        <p:nvSpPr>
          <p:cNvPr id="7" name="Freeform 7"/>
          <p:cNvSpPr/>
          <p:nvPr/>
        </p:nvSpPr>
        <p:spPr>
          <a:xfrm>
            <a:off x="3149782" y="2672926"/>
            <a:ext cx="1564447" cy="1140091"/>
          </a:xfrm>
          <a:custGeom>
            <a:avLst/>
            <a:gdLst/>
            <a:ahLst/>
            <a:cxnLst/>
            <a:rect l="l" t="t" r="r" b="b"/>
            <a:pathLst>
              <a:path w="1564447" h="1140091">
                <a:moveTo>
                  <a:pt x="0" y="0"/>
                </a:moveTo>
                <a:lnTo>
                  <a:pt x="1564447" y="0"/>
                </a:lnTo>
                <a:lnTo>
                  <a:pt x="1564447" y="1140091"/>
                </a:lnTo>
                <a:lnTo>
                  <a:pt x="0" y="1140091"/>
                </a:lnTo>
                <a:lnTo>
                  <a:pt x="0" y="0"/>
                </a:lnTo>
                <a:close/>
              </a:path>
            </a:pathLst>
          </a:custGeom>
          <a:blipFill>
            <a:blip r:embed="rId7"/>
            <a:stretch>
              <a:fillRect/>
            </a:stretch>
          </a:blipFill>
        </p:spPr>
      </p:sp>
      <p:sp>
        <p:nvSpPr>
          <p:cNvPr id="8" name="Freeform 8"/>
          <p:cNvSpPr/>
          <p:nvPr/>
        </p:nvSpPr>
        <p:spPr>
          <a:xfrm>
            <a:off x="644535" y="2723803"/>
            <a:ext cx="1008060" cy="903474"/>
          </a:xfrm>
          <a:custGeom>
            <a:avLst/>
            <a:gdLst/>
            <a:ahLst/>
            <a:cxnLst/>
            <a:rect l="l" t="t" r="r" b="b"/>
            <a:pathLst>
              <a:path w="1008060" h="903474">
                <a:moveTo>
                  <a:pt x="0" y="0"/>
                </a:moveTo>
                <a:lnTo>
                  <a:pt x="1008061" y="0"/>
                </a:lnTo>
                <a:lnTo>
                  <a:pt x="1008061" y="903474"/>
                </a:lnTo>
                <a:lnTo>
                  <a:pt x="0" y="903474"/>
                </a:lnTo>
                <a:lnTo>
                  <a:pt x="0" y="0"/>
                </a:lnTo>
                <a:close/>
              </a:path>
            </a:pathLst>
          </a:custGeom>
          <a:blipFill>
            <a:blip r:embed="rId8"/>
            <a:stretch>
              <a:fillRect/>
            </a:stretch>
          </a:blipFill>
        </p:spPr>
      </p:sp>
      <p:sp>
        <p:nvSpPr>
          <p:cNvPr id="9" name="Freeform 9"/>
          <p:cNvSpPr/>
          <p:nvPr/>
        </p:nvSpPr>
        <p:spPr>
          <a:xfrm>
            <a:off x="781600" y="3257441"/>
            <a:ext cx="2060543" cy="2392503"/>
          </a:xfrm>
          <a:custGeom>
            <a:avLst/>
            <a:gdLst/>
            <a:ahLst/>
            <a:cxnLst/>
            <a:rect l="l" t="t" r="r" b="b"/>
            <a:pathLst>
              <a:path w="2060543" h="2392503">
                <a:moveTo>
                  <a:pt x="0" y="0"/>
                </a:moveTo>
                <a:lnTo>
                  <a:pt x="2060543" y="0"/>
                </a:lnTo>
                <a:lnTo>
                  <a:pt x="2060543" y="2392503"/>
                </a:lnTo>
                <a:lnTo>
                  <a:pt x="0" y="2392503"/>
                </a:lnTo>
                <a:lnTo>
                  <a:pt x="0" y="0"/>
                </a:lnTo>
                <a:close/>
              </a:path>
            </a:pathLst>
          </a:custGeom>
          <a:blipFill>
            <a:blip r:embed="rId9"/>
            <a:stretch>
              <a:fillRect/>
            </a:stretch>
          </a:blipFill>
        </p:spPr>
      </p:sp>
      <p:grpSp>
        <p:nvGrpSpPr>
          <p:cNvPr id="10" name="Group 10"/>
          <p:cNvGrpSpPr/>
          <p:nvPr/>
        </p:nvGrpSpPr>
        <p:grpSpPr>
          <a:xfrm>
            <a:off x="6805594" y="5468853"/>
            <a:ext cx="4676812" cy="3286356"/>
            <a:chOff x="0" y="0"/>
            <a:chExt cx="1231753" cy="865542"/>
          </a:xfrm>
        </p:grpSpPr>
        <p:sp>
          <p:nvSpPr>
            <p:cNvPr id="11" name="Freeform 11"/>
            <p:cNvSpPr/>
            <p:nvPr/>
          </p:nvSpPr>
          <p:spPr>
            <a:xfrm>
              <a:off x="0" y="0"/>
              <a:ext cx="1231753" cy="865542"/>
            </a:xfrm>
            <a:custGeom>
              <a:avLst/>
              <a:gdLst/>
              <a:ahLst/>
              <a:cxnLst/>
              <a:rect l="l" t="t" r="r" b="b"/>
              <a:pathLst>
                <a:path w="1231753" h="865542">
                  <a:moveTo>
                    <a:pt x="84425" y="0"/>
                  </a:moveTo>
                  <a:lnTo>
                    <a:pt x="1147328" y="0"/>
                  </a:lnTo>
                  <a:cubicBezTo>
                    <a:pt x="1193955" y="0"/>
                    <a:pt x="1231753" y="37798"/>
                    <a:pt x="1231753" y="84425"/>
                  </a:cubicBezTo>
                  <a:lnTo>
                    <a:pt x="1231753" y="781118"/>
                  </a:lnTo>
                  <a:cubicBezTo>
                    <a:pt x="1231753" y="827744"/>
                    <a:pt x="1193955" y="865542"/>
                    <a:pt x="1147328" y="865542"/>
                  </a:cubicBezTo>
                  <a:lnTo>
                    <a:pt x="84425" y="865542"/>
                  </a:lnTo>
                  <a:cubicBezTo>
                    <a:pt x="37798" y="865542"/>
                    <a:pt x="0" y="827744"/>
                    <a:pt x="0" y="781118"/>
                  </a:cubicBezTo>
                  <a:lnTo>
                    <a:pt x="0" y="84425"/>
                  </a:lnTo>
                  <a:cubicBezTo>
                    <a:pt x="0" y="37798"/>
                    <a:pt x="37798" y="0"/>
                    <a:pt x="84425" y="0"/>
                  </a:cubicBezTo>
                  <a:close/>
                </a:path>
              </a:pathLst>
            </a:custGeom>
            <a:solidFill>
              <a:srgbClr val="669253"/>
            </a:solidFill>
          </p:spPr>
        </p:sp>
        <p:sp>
          <p:nvSpPr>
            <p:cNvPr id="12" name="TextBox 12"/>
            <p:cNvSpPr txBox="1"/>
            <p:nvPr/>
          </p:nvSpPr>
          <p:spPr>
            <a:xfrm>
              <a:off x="0" y="-38100"/>
              <a:ext cx="1231753" cy="903642"/>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13" name="Group 13"/>
          <p:cNvGrpSpPr/>
          <p:nvPr/>
        </p:nvGrpSpPr>
        <p:grpSpPr>
          <a:xfrm>
            <a:off x="11807263" y="5468853"/>
            <a:ext cx="4676812" cy="3286356"/>
            <a:chOff x="0" y="0"/>
            <a:chExt cx="1231753" cy="865542"/>
          </a:xfrm>
        </p:grpSpPr>
        <p:sp>
          <p:nvSpPr>
            <p:cNvPr id="14" name="Freeform 14"/>
            <p:cNvSpPr/>
            <p:nvPr/>
          </p:nvSpPr>
          <p:spPr>
            <a:xfrm>
              <a:off x="0" y="0"/>
              <a:ext cx="1231753" cy="865542"/>
            </a:xfrm>
            <a:custGeom>
              <a:avLst/>
              <a:gdLst/>
              <a:ahLst/>
              <a:cxnLst/>
              <a:rect l="l" t="t" r="r" b="b"/>
              <a:pathLst>
                <a:path w="1231753" h="865542">
                  <a:moveTo>
                    <a:pt x="84425" y="0"/>
                  </a:moveTo>
                  <a:lnTo>
                    <a:pt x="1147328" y="0"/>
                  </a:lnTo>
                  <a:cubicBezTo>
                    <a:pt x="1193955" y="0"/>
                    <a:pt x="1231753" y="37798"/>
                    <a:pt x="1231753" y="84425"/>
                  </a:cubicBezTo>
                  <a:lnTo>
                    <a:pt x="1231753" y="781118"/>
                  </a:lnTo>
                  <a:cubicBezTo>
                    <a:pt x="1231753" y="827744"/>
                    <a:pt x="1193955" y="865542"/>
                    <a:pt x="1147328" y="865542"/>
                  </a:cubicBezTo>
                  <a:lnTo>
                    <a:pt x="84425" y="865542"/>
                  </a:lnTo>
                  <a:cubicBezTo>
                    <a:pt x="37798" y="865542"/>
                    <a:pt x="0" y="827744"/>
                    <a:pt x="0" y="781118"/>
                  </a:cubicBezTo>
                  <a:lnTo>
                    <a:pt x="0" y="84425"/>
                  </a:lnTo>
                  <a:cubicBezTo>
                    <a:pt x="0" y="37798"/>
                    <a:pt x="37798" y="0"/>
                    <a:pt x="84425" y="0"/>
                  </a:cubicBezTo>
                  <a:close/>
                </a:path>
              </a:pathLst>
            </a:custGeom>
            <a:solidFill>
              <a:srgbClr val="669253"/>
            </a:solidFill>
          </p:spPr>
        </p:sp>
        <p:sp>
          <p:nvSpPr>
            <p:cNvPr id="15" name="TextBox 15"/>
            <p:cNvSpPr txBox="1"/>
            <p:nvPr/>
          </p:nvSpPr>
          <p:spPr>
            <a:xfrm>
              <a:off x="0" y="-38100"/>
              <a:ext cx="1231753" cy="903642"/>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16" name="Group 16"/>
          <p:cNvGrpSpPr/>
          <p:nvPr/>
        </p:nvGrpSpPr>
        <p:grpSpPr>
          <a:xfrm>
            <a:off x="1803925" y="5468853"/>
            <a:ext cx="4676812" cy="3286356"/>
            <a:chOff x="0" y="0"/>
            <a:chExt cx="1231753" cy="865542"/>
          </a:xfrm>
        </p:grpSpPr>
        <p:sp>
          <p:nvSpPr>
            <p:cNvPr id="17" name="Freeform 17"/>
            <p:cNvSpPr/>
            <p:nvPr/>
          </p:nvSpPr>
          <p:spPr>
            <a:xfrm>
              <a:off x="0" y="0"/>
              <a:ext cx="1231753" cy="865542"/>
            </a:xfrm>
            <a:custGeom>
              <a:avLst/>
              <a:gdLst/>
              <a:ahLst/>
              <a:cxnLst/>
              <a:rect l="l" t="t" r="r" b="b"/>
              <a:pathLst>
                <a:path w="1231753" h="865542">
                  <a:moveTo>
                    <a:pt x="84425" y="0"/>
                  </a:moveTo>
                  <a:lnTo>
                    <a:pt x="1147328" y="0"/>
                  </a:lnTo>
                  <a:cubicBezTo>
                    <a:pt x="1193955" y="0"/>
                    <a:pt x="1231753" y="37798"/>
                    <a:pt x="1231753" y="84425"/>
                  </a:cubicBezTo>
                  <a:lnTo>
                    <a:pt x="1231753" y="781118"/>
                  </a:lnTo>
                  <a:cubicBezTo>
                    <a:pt x="1231753" y="827744"/>
                    <a:pt x="1193955" y="865542"/>
                    <a:pt x="1147328" y="865542"/>
                  </a:cubicBezTo>
                  <a:lnTo>
                    <a:pt x="84425" y="865542"/>
                  </a:lnTo>
                  <a:cubicBezTo>
                    <a:pt x="37798" y="865542"/>
                    <a:pt x="0" y="827744"/>
                    <a:pt x="0" y="781118"/>
                  </a:cubicBezTo>
                  <a:lnTo>
                    <a:pt x="0" y="84425"/>
                  </a:lnTo>
                  <a:cubicBezTo>
                    <a:pt x="0" y="37798"/>
                    <a:pt x="37798" y="0"/>
                    <a:pt x="84425" y="0"/>
                  </a:cubicBezTo>
                  <a:close/>
                </a:path>
              </a:pathLst>
            </a:custGeom>
            <a:solidFill>
              <a:srgbClr val="669253"/>
            </a:solidFill>
          </p:spPr>
        </p:sp>
        <p:sp>
          <p:nvSpPr>
            <p:cNvPr id="18" name="TextBox 18"/>
            <p:cNvSpPr txBox="1"/>
            <p:nvPr/>
          </p:nvSpPr>
          <p:spPr>
            <a:xfrm>
              <a:off x="0" y="-38100"/>
              <a:ext cx="1231753" cy="903642"/>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19" name="TextBox 19"/>
          <p:cNvSpPr txBox="1"/>
          <p:nvPr/>
        </p:nvSpPr>
        <p:spPr>
          <a:xfrm>
            <a:off x="2523589" y="2452036"/>
            <a:ext cx="13240823" cy="1120622"/>
          </a:xfrm>
          <a:prstGeom prst="rect">
            <a:avLst/>
          </a:prstGeom>
        </p:spPr>
        <p:txBody>
          <a:bodyPr lIns="0" tIns="0" rIns="0" bIns="0" rtlCol="0" anchor="t">
            <a:spAutoFit/>
          </a:bodyPr>
          <a:lstStyle/>
          <a:p>
            <a:pPr marL="0" lvl="0" indent="0" algn="ctr">
              <a:lnSpc>
                <a:spcPts val="8493"/>
              </a:lnSpc>
              <a:spcBef>
                <a:spcPct val="0"/>
              </a:spcBef>
            </a:pPr>
            <a:r>
              <a:rPr lang="en-US" sz="8493">
                <a:solidFill>
                  <a:srgbClr val="000000"/>
                </a:solidFill>
                <a:latin typeface="Roca Two"/>
                <a:ea typeface="Roca Two"/>
                <a:cs typeface="Roca Two"/>
                <a:sym typeface="Roca Two"/>
              </a:rPr>
              <a:t>Trò chơi vui nhộn</a:t>
            </a:r>
          </a:p>
        </p:txBody>
      </p:sp>
      <p:sp>
        <p:nvSpPr>
          <p:cNvPr id="20" name="TextBox 20"/>
          <p:cNvSpPr txBox="1"/>
          <p:nvPr/>
        </p:nvSpPr>
        <p:spPr>
          <a:xfrm>
            <a:off x="2696833" y="3982841"/>
            <a:ext cx="12894335" cy="723900"/>
          </a:xfrm>
          <a:prstGeom prst="rect">
            <a:avLst/>
          </a:prstGeom>
        </p:spPr>
        <p:txBody>
          <a:bodyPr lIns="0" tIns="0" rIns="0" bIns="0" rtlCol="0" anchor="t">
            <a:spAutoFit/>
          </a:bodyPr>
          <a:lstStyle/>
          <a:p>
            <a:pPr marL="0" lvl="0" indent="0" algn="ctr">
              <a:lnSpc>
                <a:spcPts val="2999"/>
              </a:lnSpc>
            </a:pPr>
            <a:r>
              <a:rPr lang="en-US" sz="1999">
                <a:solidFill>
                  <a:srgbClr val="000000"/>
                </a:solidFill>
                <a:latin typeface="DM Sans"/>
                <a:ea typeface="DM Sans"/>
                <a:cs typeface="DM Sans"/>
                <a:sym typeface="DM Sans"/>
              </a:rPr>
              <a:t>Hoạt động luyện tập số lượng qua trò chơi. Các bé cùng tham gia các trò chơi thú vị để thực hành tách và gộp nhóm số lượng trong phạm vi 4 nhé!</a:t>
            </a:r>
          </a:p>
        </p:txBody>
      </p:sp>
      <p:sp>
        <p:nvSpPr>
          <p:cNvPr id="21" name="TextBox 21"/>
          <p:cNvSpPr txBox="1"/>
          <p:nvPr/>
        </p:nvSpPr>
        <p:spPr>
          <a:xfrm>
            <a:off x="2296173" y="6764787"/>
            <a:ext cx="3821142" cy="974725"/>
          </a:xfrm>
          <a:prstGeom prst="rect">
            <a:avLst/>
          </a:prstGeom>
        </p:spPr>
        <p:txBody>
          <a:bodyPr lIns="0" tIns="0" rIns="0" bIns="0" rtlCol="0" anchor="t">
            <a:spAutoFit/>
          </a:bodyPr>
          <a:lstStyle/>
          <a:p>
            <a:pPr marL="0" lvl="0" indent="0" algn="l">
              <a:lnSpc>
                <a:spcPts val="2600"/>
              </a:lnSpc>
            </a:pPr>
            <a:r>
              <a:rPr lang="en-US" sz="2000">
                <a:solidFill>
                  <a:srgbClr val="FFFFFF"/>
                </a:solidFill>
                <a:latin typeface="DM Sans"/>
                <a:ea typeface="DM Sans"/>
                <a:cs typeface="DM Sans"/>
                <a:sym typeface="DM Sans"/>
              </a:rPr>
              <a:t>Chia cà rốt cho thỏ: 1 và 3, hoặc 2 và 2. Các bé thực hành với rổ đồ chơi của mình.</a:t>
            </a:r>
          </a:p>
        </p:txBody>
      </p:sp>
      <p:sp>
        <p:nvSpPr>
          <p:cNvPr id="22" name="TextBox 22"/>
          <p:cNvSpPr txBox="1"/>
          <p:nvPr/>
        </p:nvSpPr>
        <p:spPr>
          <a:xfrm>
            <a:off x="2057400" y="6062094"/>
            <a:ext cx="3821142" cy="371475"/>
          </a:xfrm>
          <a:prstGeom prst="rect">
            <a:avLst/>
          </a:prstGeom>
        </p:spPr>
        <p:txBody>
          <a:bodyPr lIns="0" tIns="0" rIns="0" bIns="0" rtlCol="0" anchor="t">
            <a:spAutoFit/>
          </a:bodyPr>
          <a:lstStyle/>
          <a:p>
            <a:pPr marL="0" lvl="0" indent="0" algn="l">
              <a:lnSpc>
                <a:spcPts val="2997"/>
              </a:lnSpc>
            </a:pPr>
            <a:r>
              <a:rPr lang="en-US" sz="2498" b="1">
                <a:solidFill>
                  <a:srgbClr val="FFFFFF"/>
                </a:solidFill>
                <a:latin typeface="DM Sans Bold"/>
                <a:ea typeface="DM Sans Bold"/>
                <a:cs typeface="DM Sans Bold"/>
                <a:sym typeface="DM Sans Bold"/>
              </a:rPr>
              <a:t>Chia cà rốt cho thỏ</a:t>
            </a:r>
          </a:p>
        </p:txBody>
      </p:sp>
      <p:sp>
        <p:nvSpPr>
          <p:cNvPr id="23" name="TextBox 23"/>
          <p:cNvSpPr txBox="1"/>
          <p:nvPr/>
        </p:nvSpPr>
        <p:spPr>
          <a:xfrm>
            <a:off x="7297842" y="6764787"/>
            <a:ext cx="3821142" cy="974725"/>
          </a:xfrm>
          <a:prstGeom prst="rect">
            <a:avLst/>
          </a:prstGeom>
        </p:spPr>
        <p:txBody>
          <a:bodyPr lIns="0" tIns="0" rIns="0" bIns="0" rtlCol="0" anchor="t">
            <a:spAutoFit/>
          </a:bodyPr>
          <a:lstStyle/>
          <a:p>
            <a:pPr marL="0" lvl="0" indent="0" algn="l">
              <a:lnSpc>
                <a:spcPts val="2600"/>
              </a:lnSpc>
            </a:pPr>
            <a:r>
              <a:rPr lang="en-US" sz="2000">
                <a:solidFill>
                  <a:srgbClr val="FFFFFF"/>
                </a:solidFill>
                <a:latin typeface="DM Sans"/>
                <a:ea typeface="DM Sans"/>
                <a:cs typeface="DM Sans"/>
                <a:sym typeface="DM Sans"/>
              </a:rPr>
              <a:t>Chia cá cho mèo: 1 và 3, hoặc 2 và 2. Các bé cùng đếm và chia nhé!</a:t>
            </a:r>
          </a:p>
        </p:txBody>
      </p:sp>
      <p:sp>
        <p:nvSpPr>
          <p:cNvPr id="24" name="TextBox 24"/>
          <p:cNvSpPr txBox="1"/>
          <p:nvPr/>
        </p:nvSpPr>
        <p:spPr>
          <a:xfrm>
            <a:off x="7297842" y="5876338"/>
            <a:ext cx="3821142" cy="371475"/>
          </a:xfrm>
          <a:prstGeom prst="rect">
            <a:avLst/>
          </a:prstGeom>
        </p:spPr>
        <p:txBody>
          <a:bodyPr lIns="0" tIns="0" rIns="0" bIns="0" rtlCol="0" anchor="t">
            <a:spAutoFit/>
          </a:bodyPr>
          <a:lstStyle/>
          <a:p>
            <a:pPr marL="0" lvl="0" indent="0" algn="l">
              <a:lnSpc>
                <a:spcPts val="2997"/>
              </a:lnSpc>
            </a:pPr>
            <a:r>
              <a:rPr lang="en-US" sz="2498" b="1">
                <a:solidFill>
                  <a:srgbClr val="FFFFFF"/>
                </a:solidFill>
                <a:latin typeface="DM Sans Bold"/>
                <a:ea typeface="DM Sans Bold"/>
                <a:cs typeface="DM Sans Bold"/>
                <a:sym typeface="DM Sans Bold"/>
              </a:rPr>
              <a:t>Chia cá cho mèo</a:t>
            </a:r>
          </a:p>
        </p:txBody>
      </p:sp>
      <p:sp>
        <p:nvSpPr>
          <p:cNvPr id="25" name="TextBox 25"/>
          <p:cNvSpPr txBox="1"/>
          <p:nvPr/>
        </p:nvSpPr>
        <p:spPr>
          <a:xfrm>
            <a:off x="12299511" y="6764787"/>
            <a:ext cx="3821142" cy="974725"/>
          </a:xfrm>
          <a:prstGeom prst="rect">
            <a:avLst/>
          </a:prstGeom>
        </p:spPr>
        <p:txBody>
          <a:bodyPr lIns="0" tIns="0" rIns="0" bIns="0" rtlCol="0" anchor="t">
            <a:spAutoFit/>
          </a:bodyPr>
          <a:lstStyle/>
          <a:p>
            <a:pPr marL="0" lvl="0" indent="0" algn="l">
              <a:lnSpc>
                <a:spcPts val="2600"/>
              </a:lnSpc>
            </a:pPr>
            <a:r>
              <a:rPr lang="en-US" sz="2000">
                <a:solidFill>
                  <a:srgbClr val="FFFFFF"/>
                </a:solidFill>
                <a:latin typeface="DM Sans"/>
                <a:ea typeface="DM Sans"/>
                <a:cs typeface="DM Sans"/>
                <a:sym typeface="DM Sans"/>
              </a:rPr>
              <a:t>Trò chơi "Bé thông minh" giúp tăng hứng thú học tập cho các bé.</a:t>
            </a:r>
          </a:p>
        </p:txBody>
      </p:sp>
      <p:sp>
        <p:nvSpPr>
          <p:cNvPr id="26" name="TextBox 26"/>
          <p:cNvSpPr txBox="1"/>
          <p:nvPr/>
        </p:nvSpPr>
        <p:spPr>
          <a:xfrm>
            <a:off x="12301556" y="5876338"/>
            <a:ext cx="3821142" cy="371475"/>
          </a:xfrm>
          <a:prstGeom prst="rect">
            <a:avLst/>
          </a:prstGeom>
        </p:spPr>
        <p:txBody>
          <a:bodyPr lIns="0" tIns="0" rIns="0" bIns="0" rtlCol="0" anchor="t">
            <a:spAutoFit/>
          </a:bodyPr>
          <a:lstStyle/>
          <a:p>
            <a:pPr marL="0" lvl="0" indent="0" algn="l">
              <a:lnSpc>
                <a:spcPts val="2997"/>
              </a:lnSpc>
            </a:pPr>
            <a:r>
              <a:rPr lang="en-US" sz="2498" b="1">
                <a:solidFill>
                  <a:srgbClr val="FFFFFF"/>
                </a:solidFill>
                <a:latin typeface="DM Sans Bold"/>
                <a:ea typeface="DM Sans Bold"/>
                <a:cs typeface="DM Sans Bold"/>
                <a:sym typeface="DM Sans Bold"/>
              </a:rPr>
              <a:t>Bé thông minh</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344" t="-14419" r="-1344" b="-7285"/>
            </a:stretch>
          </a:blipFill>
        </p:spPr>
      </p:sp>
      <p:sp>
        <p:nvSpPr>
          <p:cNvPr id="3" name="TextBox 3"/>
          <p:cNvSpPr txBox="1"/>
          <p:nvPr/>
        </p:nvSpPr>
        <p:spPr>
          <a:xfrm>
            <a:off x="3818328" y="3437792"/>
            <a:ext cx="10651345" cy="3759199"/>
          </a:xfrm>
          <a:prstGeom prst="rect">
            <a:avLst/>
          </a:prstGeom>
        </p:spPr>
        <p:txBody>
          <a:bodyPr lIns="0" tIns="0" rIns="0" bIns="0" rtlCol="0" anchor="t">
            <a:spAutoFit/>
          </a:bodyPr>
          <a:lstStyle/>
          <a:p>
            <a:pPr marL="0" lvl="0" indent="0" algn="ctr">
              <a:lnSpc>
                <a:spcPts val="14499"/>
              </a:lnSpc>
            </a:pPr>
            <a:r>
              <a:rPr lang="en-US" sz="14499" b="1">
                <a:solidFill>
                  <a:srgbClr val="000000"/>
                </a:solidFill>
                <a:latin typeface="Roca Two Bold"/>
                <a:ea typeface="Roca Two Bold"/>
                <a:cs typeface="Roca Two Bold"/>
                <a:sym typeface="Roca Two Bold"/>
              </a:rPr>
              <a:t>CẢM ƠN</a:t>
            </a:r>
          </a:p>
          <a:p>
            <a:pPr marL="0" lvl="0" indent="0" algn="ctr">
              <a:lnSpc>
                <a:spcPts val="14499"/>
              </a:lnSpc>
            </a:pPr>
            <a:r>
              <a:rPr lang="en-US" sz="14499" b="1">
                <a:solidFill>
                  <a:srgbClr val="000000"/>
                </a:solidFill>
                <a:latin typeface="Roca Two Bold"/>
                <a:ea typeface="Roca Two Bold"/>
                <a:cs typeface="Roca Two Bold"/>
                <a:sym typeface="Roca Two Bold"/>
              </a:rPr>
              <a:t>CÁC BÉ!</a:t>
            </a:r>
          </a:p>
        </p:txBody>
      </p:sp>
      <p:sp>
        <p:nvSpPr>
          <p:cNvPr id="4" name="Freeform 4"/>
          <p:cNvSpPr/>
          <p:nvPr/>
        </p:nvSpPr>
        <p:spPr>
          <a:xfrm>
            <a:off x="13402246" y="7455989"/>
            <a:ext cx="2976590" cy="3287399"/>
          </a:xfrm>
          <a:custGeom>
            <a:avLst/>
            <a:gdLst/>
            <a:ahLst/>
            <a:cxnLst/>
            <a:rect l="l" t="t" r="r" b="b"/>
            <a:pathLst>
              <a:path w="2976590" h="3287399">
                <a:moveTo>
                  <a:pt x="0" y="0"/>
                </a:moveTo>
                <a:lnTo>
                  <a:pt x="2976590" y="0"/>
                </a:lnTo>
                <a:lnTo>
                  <a:pt x="2976590" y="3287399"/>
                </a:lnTo>
                <a:lnTo>
                  <a:pt x="0" y="328739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a:off x="0" y="6317041"/>
            <a:ext cx="3025588" cy="4114800"/>
          </a:xfrm>
          <a:custGeom>
            <a:avLst/>
            <a:gdLst/>
            <a:ahLst/>
            <a:cxnLst/>
            <a:rect l="l" t="t" r="r" b="b"/>
            <a:pathLst>
              <a:path w="3025588" h="4114800">
                <a:moveTo>
                  <a:pt x="0" y="0"/>
                </a:moveTo>
                <a:lnTo>
                  <a:pt x="3025588" y="0"/>
                </a:lnTo>
                <a:lnTo>
                  <a:pt x="3025588"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6"/>
          <p:cNvSpPr/>
          <p:nvPr/>
        </p:nvSpPr>
        <p:spPr>
          <a:xfrm>
            <a:off x="4130044" y="8374441"/>
            <a:ext cx="2564804" cy="2368946"/>
          </a:xfrm>
          <a:custGeom>
            <a:avLst/>
            <a:gdLst/>
            <a:ahLst/>
            <a:cxnLst/>
            <a:rect l="l" t="t" r="r" b="b"/>
            <a:pathLst>
              <a:path w="2564804" h="2368946">
                <a:moveTo>
                  <a:pt x="0" y="0"/>
                </a:moveTo>
                <a:lnTo>
                  <a:pt x="2564804" y="0"/>
                </a:lnTo>
                <a:lnTo>
                  <a:pt x="2564804" y="2368947"/>
                </a:lnTo>
                <a:lnTo>
                  <a:pt x="0" y="236894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7" name="Freeform 7"/>
          <p:cNvSpPr/>
          <p:nvPr/>
        </p:nvSpPr>
        <p:spPr>
          <a:xfrm>
            <a:off x="1776839" y="7714986"/>
            <a:ext cx="2731067" cy="3028401"/>
          </a:xfrm>
          <a:custGeom>
            <a:avLst/>
            <a:gdLst/>
            <a:ahLst/>
            <a:cxnLst/>
            <a:rect l="l" t="t" r="r" b="b"/>
            <a:pathLst>
              <a:path w="2731067" h="3028401">
                <a:moveTo>
                  <a:pt x="0" y="0"/>
                </a:moveTo>
                <a:lnTo>
                  <a:pt x="2731067" y="0"/>
                </a:lnTo>
                <a:lnTo>
                  <a:pt x="2731067" y="3028402"/>
                </a:lnTo>
                <a:lnTo>
                  <a:pt x="0" y="302840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8" name="Freeform 8"/>
          <p:cNvSpPr/>
          <p:nvPr/>
        </p:nvSpPr>
        <p:spPr>
          <a:xfrm>
            <a:off x="14851815" y="3557075"/>
            <a:ext cx="3818328" cy="3234882"/>
          </a:xfrm>
          <a:custGeom>
            <a:avLst/>
            <a:gdLst/>
            <a:ahLst/>
            <a:cxnLst/>
            <a:rect l="l" t="t" r="r" b="b"/>
            <a:pathLst>
              <a:path w="3818328" h="3234882">
                <a:moveTo>
                  <a:pt x="0" y="0"/>
                </a:moveTo>
                <a:lnTo>
                  <a:pt x="3818327" y="0"/>
                </a:lnTo>
                <a:lnTo>
                  <a:pt x="3818327" y="3234882"/>
                </a:lnTo>
                <a:lnTo>
                  <a:pt x="0" y="323488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9" name="Freeform 9"/>
          <p:cNvSpPr/>
          <p:nvPr/>
        </p:nvSpPr>
        <p:spPr>
          <a:xfrm>
            <a:off x="15848458" y="7196991"/>
            <a:ext cx="2821684" cy="3287980"/>
          </a:xfrm>
          <a:custGeom>
            <a:avLst/>
            <a:gdLst/>
            <a:ahLst/>
            <a:cxnLst/>
            <a:rect l="l" t="t" r="r" b="b"/>
            <a:pathLst>
              <a:path w="2821684" h="3287980">
                <a:moveTo>
                  <a:pt x="0" y="0"/>
                </a:moveTo>
                <a:lnTo>
                  <a:pt x="2821684" y="0"/>
                </a:lnTo>
                <a:lnTo>
                  <a:pt x="2821684" y="3287980"/>
                </a:lnTo>
                <a:lnTo>
                  <a:pt x="0" y="328798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0" name="Freeform 10"/>
          <p:cNvSpPr/>
          <p:nvPr/>
        </p:nvSpPr>
        <p:spPr>
          <a:xfrm>
            <a:off x="13703636" y="1317101"/>
            <a:ext cx="1532073" cy="1083594"/>
          </a:xfrm>
          <a:custGeom>
            <a:avLst/>
            <a:gdLst/>
            <a:ahLst/>
            <a:cxnLst/>
            <a:rect l="l" t="t" r="r" b="b"/>
            <a:pathLst>
              <a:path w="1532073" h="1083594">
                <a:moveTo>
                  <a:pt x="0" y="0"/>
                </a:moveTo>
                <a:lnTo>
                  <a:pt x="1532073" y="0"/>
                </a:lnTo>
                <a:lnTo>
                  <a:pt x="1532073" y="1083594"/>
                </a:lnTo>
                <a:lnTo>
                  <a:pt x="0" y="1083594"/>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1" name="Freeform 11"/>
          <p:cNvSpPr/>
          <p:nvPr/>
        </p:nvSpPr>
        <p:spPr>
          <a:xfrm>
            <a:off x="4167932" y="-216910"/>
            <a:ext cx="1244514" cy="1172106"/>
          </a:xfrm>
          <a:custGeom>
            <a:avLst/>
            <a:gdLst/>
            <a:ahLst/>
            <a:cxnLst/>
            <a:rect l="l" t="t" r="r" b="b"/>
            <a:pathLst>
              <a:path w="1244514" h="1172106">
                <a:moveTo>
                  <a:pt x="0" y="0"/>
                </a:moveTo>
                <a:lnTo>
                  <a:pt x="1244514" y="0"/>
                </a:lnTo>
                <a:lnTo>
                  <a:pt x="1244514" y="1172106"/>
                </a:lnTo>
                <a:lnTo>
                  <a:pt x="0" y="1172106"/>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2" name="Freeform 12"/>
          <p:cNvSpPr/>
          <p:nvPr/>
        </p:nvSpPr>
        <p:spPr>
          <a:xfrm>
            <a:off x="661538" y="2912921"/>
            <a:ext cx="1115301" cy="1010023"/>
          </a:xfrm>
          <a:custGeom>
            <a:avLst/>
            <a:gdLst/>
            <a:ahLst/>
            <a:cxnLst/>
            <a:rect l="l" t="t" r="r" b="b"/>
            <a:pathLst>
              <a:path w="1115301" h="1010023">
                <a:moveTo>
                  <a:pt x="0" y="0"/>
                </a:moveTo>
                <a:lnTo>
                  <a:pt x="1115301" y="0"/>
                </a:lnTo>
                <a:lnTo>
                  <a:pt x="1115301" y="1010023"/>
                </a:lnTo>
                <a:lnTo>
                  <a:pt x="0" y="1010023"/>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13" name="Freeform 13"/>
          <p:cNvSpPr/>
          <p:nvPr/>
        </p:nvSpPr>
        <p:spPr>
          <a:xfrm>
            <a:off x="7078324" y="-1245610"/>
            <a:ext cx="2065676" cy="2057400"/>
          </a:xfrm>
          <a:custGeom>
            <a:avLst/>
            <a:gdLst/>
            <a:ahLst/>
            <a:cxnLst/>
            <a:rect l="l" t="t" r="r" b="b"/>
            <a:pathLst>
              <a:path w="2065676" h="2057400">
                <a:moveTo>
                  <a:pt x="0" y="0"/>
                </a:moveTo>
                <a:lnTo>
                  <a:pt x="2065676" y="0"/>
                </a:lnTo>
                <a:lnTo>
                  <a:pt x="2065676" y="2057400"/>
                </a:lnTo>
                <a:lnTo>
                  <a:pt x="0" y="2057400"/>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14" name="TextBox 14"/>
          <p:cNvSpPr txBox="1"/>
          <p:nvPr/>
        </p:nvSpPr>
        <p:spPr>
          <a:xfrm>
            <a:off x="5886531" y="1449323"/>
            <a:ext cx="6514937" cy="409575"/>
          </a:xfrm>
          <a:prstGeom prst="rect">
            <a:avLst/>
          </a:prstGeom>
        </p:spPr>
        <p:txBody>
          <a:bodyPr lIns="0" tIns="0" rIns="0" bIns="0" rtlCol="0" anchor="t">
            <a:spAutoFit/>
          </a:bodyPr>
          <a:lstStyle/>
          <a:p>
            <a:pPr marL="0" lvl="0" indent="0" algn="ctr">
              <a:lnSpc>
                <a:spcPts val="3000"/>
              </a:lnSpc>
            </a:pPr>
            <a:r>
              <a:rPr lang="en-US" sz="3000" b="1">
                <a:solidFill>
                  <a:srgbClr val="000000"/>
                </a:solidFill>
                <a:latin typeface="DM Sans Bold"/>
                <a:ea typeface="DM Sans Bold"/>
                <a:cs typeface="DM Sans Bold"/>
                <a:sym typeface="DM Sans Bold"/>
              </a:rPr>
              <a:t>Làm quen với toán</a:t>
            </a:r>
          </a:p>
        </p:txBody>
      </p:sp>
      <p:sp>
        <p:nvSpPr>
          <p:cNvPr id="15" name="TextBox 15"/>
          <p:cNvSpPr txBox="1"/>
          <p:nvPr/>
        </p:nvSpPr>
        <p:spPr>
          <a:xfrm>
            <a:off x="5886531" y="7534011"/>
            <a:ext cx="6514937" cy="409575"/>
          </a:xfrm>
          <a:prstGeom prst="rect">
            <a:avLst/>
          </a:prstGeom>
        </p:spPr>
        <p:txBody>
          <a:bodyPr lIns="0" tIns="0" rIns="0" bIns="0" rtlCol="0" anchor="t">
            <a:spAutoFit/>
          </a:bodyPr>
          <a:lstStyle/>
          <a:p>
            <a:pPr marL="0" lvl="0" indent="0" algn="ctr">
              <a:lnSpc>
                <a:spcPts val="3000"/>
              </a:lnSpc>
            </a:pPr>
            <a:r>
              <a:rPr lang="en-US" sz="3000" b="1">
                <a:solidFill>
                  <a:srgbClr val="000000"/>
                </a:solidFill>
                <a:latin typeface="DM Sans Bold"/>
                <a:ea typeface="DM Sans Bold"/>
                <a:cs typeface="DM Sans Bold"/>
                <a:sym typeface="DM Sans Bold"/>
              </a:rPr>
              <a:t>Hẹn gặp lại các bé nhé!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l="-1344" t="-14419" r="-1344" b="-7285"/>
            </a:stretch>
          </a:blipFill>
        </p:spPr>
      </p:sp>
      <p:sp>
        <p:nvSpPr>
          <p:cNvPr id="3" name="Freeform 3"/>
          <p:cNvSpPr/>
          <p:nvPr/>
        </p:nvSpPr>
        <p:spPr>
          <a:xfrm>
            <a:off x="15311410" y="7144442"/>
            <a:ext cx="2976590" cy="3287399"/>
          </a:xfrm>
          <a:custGeom>
            <a:avLst/>
            <a:gdLst/>
            <a:ahLst/>
            <a:cxnLst/>
            <a:rect l="l" t="t" r="r" b="b"/>
            <a:pathLst>
              <a:path w="2976590" h="3287399">
                <a:moveTo>
                  <a:pt x="0" y="0"/>
                </a:moveTo>
                <a:lnTo>
                  <a:pt x="2976590" y="0"/>
                </a:lnTo>
                <a:lnTo>
                  <a:pt x="2976590" y="3287399"/>
                </a:lnTo>
                <a:lnTo>
                  <a:pt x="0" y="328739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 name="Freeform 4"/>
          <p:cNvSpPr/>
          <p:nvPr/>
        </p:nvSpPr>
        <p:spPr>
          <a:xfrm>
            <a:off x="-253809" y="7108855"/>
            <a:ext cx="3673495" cy="3392974"/>
          </a:xfrm>
          <a:custGeom>
            <a:avLst/>
            <a:gdLst/>
            <a:ahLst/>
            <a:cxnLst/>
            <a:rect l="l" t="t" r="r" b="b"/>
            <a:pathLst>
              <a:path w="3673495" h="3392974">
                <a:moveTo>
                  <a:pt x="0" y="0"/>
                </a:moveTo>
                <a:lnTo>
                  <a:pt x="3673495" y="0"/>
                </a:lnTo>
                <a:lnTo>
                  <a:pt x="3673495" y="3392974"/>
                </a:lnTo>
                <a:lnTo>
                  <a:pt x="0" y="339297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5" name="Freeform 5"/>
          <p:cNvSpPr/>
          <p:nvPr/>
        </p:nvSpPr>
        <p:spPr>
          <a:xfrm>
            <a:off x="13759920" y="1388547"/>
            <a:ext cx="1272142" cy="955697"/>
          </a:xfrm>
          <a:custGeom>
            <a:avLst/>
            <a:gdLst/>
            <a:ahLst/>
            <a:cxnLst/>
            <a:rect l="l" t="t" r="r" b="b"/>
            <a:pathLst>
              <a:path w="1272142" h="955697">
                <a:moveTo>
                  <a:pt x="0" y="0"/>
                </a:moveTo>
                <a:lnTo>
                  <a:pt x="1272142" y="0"/>
                </a:lnTo>
                <a:lnTo>
                  <a:pt x="1272142" y="955697"/>
                </a:lnTo>
                <a:lnTo>
                  <a:pt x="0" y="955697"/>
                </a:lnTo>
                <a:lnTo>
                  <a:pt x="0" y="0"/>
                </a:lnTo>
                <a:close/>
              </a:path>
            </a:pathLst>
          </a:custGeom>
          <a:blipFill>
            <a:blip r:embed="rId9"/>
            <a:stretch>
              <a:fillRect/>
            </a:stretch>
          </a:blipFill>
        </p:spPr>
      </p:sp>
      <p:sp>
        <p:nvSpPr>
          <p:cNvPr id="6" name="Freeform 6"/>
          <p:cNvSpPr/>
          <p:nvPr/>
        </p:nvSpPr>
        <p:spPr>
          <a:xfrm>
            <a:off x="4287252" y="439420"/>
            <a:ext cx="1218700" cy="1686783"/>
          </a:xfrm>
          <a:custGeom>
            <a:avLst/>
            <a:gdLst/>
            <a:ahLst/>
            <a:cxnLst/>
            <a:rect l="l" t="t" r="r" b="b"/>
            <a:pathLst>
              <a:path w="1218700" h="1686783">
                <a:moveTo>
                  <a:pt x="0" y="0"/>
                </a:moveTo>
                <a:lnTo>
                  <a:pt x="1218700" y="0"/>
                </a:lnTo>
                <a:lnTo>
                  <a:pt x="1218700" y="1686783"/>
                </a:lnTo>
                <a:lnTo>
                  <a:pt x="0" y="1686783"/>
                </a:lnTo>
                <a:lnTo>
                  <a:pt x="0" y="0"/>
                </a:lnTo>
                <a:close/>
              </a:path>
            </a:pathLst>
          </a:custGeom>
          <a:blipFill>
            <a:blip r:embed="rId10"/>
            <a:stretch>
              <a:fillRect/>
            </a:stretch>
          </a:blipFill>
        </p:spPr>
      </p:sp>
      <p:sp>
        <p:nvSpPr>
          <p:cNvPr id="7" name="Freeform 7"/>
          <p:cNvSpPr/>
          <p:nvPr/>
        </p:nvSpPr>
        <p:spPr>
          <a:xfrm>
            <a:off x="725737" y="2994158"/>
            <a:ext cx="857202" cy="856130"/>
          </a:xfrm>
          <a:custGeom>
            <a:avLst/>
            <a:gdLst/>
            <a:ahLst/>
            <a:cxnLst/>
            <a:rect l="l" t="t" r="r" b="b"/>
            <a:pathLst>
              <a:path w="857202" h="856130">
                <a:moveTo>
                  <a:pt x="0" y="0"/>
                </a:moveTo>
                <a:lnTo>
                  <a:pt x="857202" y="0"/>
                </a:lnTo>
                <a:lnTo>
                  <a:pt x="857202" y="856130"/>
                </a:lnTo>
                <a:lnTo>
                  <a:pt x="0" y="856130"/>
                </a:lnTo>
                <a:lnTo>
                  <a:pt x="0" y="0"/>
                </a:lnTo>
                <a:close/>
              </a:path>
            </a:pathLst>
          </a:custGeom>
          <a:blipFill>
            <a:blip r:embed="rId11"/>
            <a:stretch>
              <a:fillRect/>
            </a:stretch>
          </a:blipFill>
        </p:spPr>
      </p:sp>
      <p:sp>
        <p:nvSpPr>
          <p:cNvPr id="8" name="Freeform 8"/>
          <p:cNvSpPr/>
          <p:nvPr/>
        </p:nvSpPr>
        <p:spPr>
          <a:xfrm>
            <a:off x="6785375" y="-33456"/>
            <a:ext cx="2065676" cy="2057400"/>
          </a:xfrm>
          <a:custGeom>
            <a:avLst/>
            <a:gdLst/>
            <a:ahLst/>
            <a:cxnLst/>
            <a:rect l="l" t="t" r="r" b="b"/>
            <a:pathLst>
              <a:path w="2065676" h="2057400">
                <a:moveTo>
                  <a:pt x="0" y="0"/>
                </a:moveTo>
                <a:lnTo>
                  <a:pt x="2065676" y="0"/>
                </a:lnTo>
                <a:lnTo>
                  <a:pt x="2065676" y="2057400"/>
                </a:lnTo>
                <a:lnTo>
                  <a:pt x="0" y="20574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grpSp>
        <p:nvGrpSpPr>
          <p:cNvPr id="9" name="Group 9"/>
          <p:cNvGrpSpPr/>
          <p:nvPr/>
        </p:nvGrpSpPr>
        <p:grpSpPr>
          <a:xfrm>
            <a:off x="1777501" y="2118082"/>
            <a:ext cx="6238215" cy="6250691"/>
            <a:chOff x="0" y="0"/>
            <a:chExt cx="6350000" cy="6362700"/>
          </a:xfrm>
        </p:grpSpPr>
        <p:sp>
          <p:nvSpPr>
            <p:cNvPr id="10" name="Freeform 10"/>
            <p:cNvSpPr/>
            <p:nvPr/>
          </p:nvSpPr>
          <p:spPr>
            <a:xfrm>
              <a:off x="-8" y="10548"/>
              <a:ext cx="6350004" cy="6350002"/>
            </a:xfrm>
            <a:custGeom>
              <a:avLst/>
              <a:gdLst/>
              <a:ahLst/>
              <a:cxnLst/>
              <a:rect l="l" t="t" r="r" b="b"/>
              <a:pathLst>
                <a:path w="6350004" h="6350002">
                  <a:moveTo>
                    <a:pt x="2052010" y="199142"/>
                  </a:moveTo>
                  <a:cubicBezTo>
                    <a:pt x="2197197" y="17913"/>
                    <a:pt x="2443272" y="-48038"/>
                    <a:pt x="2659629" y="36328"/>
                  </a:cubicBezTo>
                  <a:lnTo>
                    <a:pt x="2982006" y="162045"/>
                  </a:lnTo>
                  <a:cubicBezTo>
                    <a:pt x="3106123" y="210444"/>
                    <a:pt x="3243893" y="210444"/>
                    <a:pt x="3368010" y="162045"/>
                  </a:cubicBezTo>
                  <a:lnTo>
                    <a:pt x="3690387" y="36328"/>
                  </a:lnTo>
                  <a:cubicBezTo>
                    <a:pt x="3906744" y="-48038"/>
                    <a:pt x="4152819" y="17913"/>
                    <a:pt x="4298005" y="199142"/>
                  </a:cubicBezTo>
                  <a:lnTo>
                    <a:pt x="4514337" y="469195"/>
                  </a:lnTo>
                  <a:cubicBezTo>
                    <a:pt x="4597632" y="573168"/>
                    <a:pt x="4716948" y="642052"/>
                    <a:pt x="4848640" y="662196"/>
                  </a:cubicBezTo>
                  <a:lnTo>
                    <a:pt x="5190676" y="714520"/>
                  </a:lnTo>
                  <a:cubicBezTo>
                    <a:pt x="5420228" y="749636"/>
                    <a:pt x="5600378" y="929785"/>
                    <a:pt x="5635481" y="1159338"/>
                  </a:cubicBezTo>
                  <a:lnTo>
                    <a:pt x="5687805" y="1501374"/>
                  </a:lnTo>
                  <a:cubicBezTo>
                    <a:pt x="5707947" y="1633063"/>
                    <a:pt x="5776833" y="1752376"/>
                    <a:pt x="5880806" y="1835664"/>
                  </a:cubicBezTo>
                  <a:lnTo>
                    <a:pt x="6150859" y="2051995"/>
                  </a:lnTo>
                  <a:cubicBezTo>
                    <a:pt x="6332101" y="2197182"/>
                    <a:pt x="6398040" y="2443270"/>
                    <a:pt x="6313673" y="2659614"/>
                  </a:cubicBezTo>
                  <a:lnTo>
                    <a:pt x="6187969" y="2981991"/>
                  </a:lnTo>
                  <a:cubicBezTo>
                    <a:pt x="6139569" y="3106112"/>
                    <a:pt x="6139569" y="3243887"/>
                    <a:pt x="6187969" y="3368008"/>
                  </a:cubicBezTo>
                  <a:lnTo>
                    <a:pt x="6313673" y="3690385"/>
                  </a:lnTo>
                  <a:cubicBezTo>
                    <a:pt x="6398040" y="3906742"/>
                    <a:pt x="6332101" y="4152817"/>
                    <a:pt x="6150859" y="4298003"/>
                  </a:cubicBezTo>
                  <a:lnTo>
                    <a:pt x="5880806" y="4514335"/>
                  </a:lnTo>
                  <a:cubicBezTo>
                    <a:pt x="5776833" y="4597623"/>
                    <a:pt x="5707947" y="4716936"/>
                    <a:pt x="5687805" y="4848624"/>
                  </a:cubicBezTo>
                  <a:lnTo>
                    <a:pt x="5635481" y="5190661"/>
                  </a:lnTo>
                  <a:cubicBezTo>
                    <a:pt x="5600365" y="5420214"/>
                    <a:pt x="5420228" y="5600363"/>
                    <a:pt x="5190676" y="5635478"/>
                  </a:cubicBezTo>
                  <a:lnTo>
                    <a:pt x="4848627" y="5687802"/>
                  </a:lnTo>
                  <a:cubicBezTo>
                    <a:pt x="4716939" y="5707947"/>
                    <a:pt x="4597627" y="5776832"/>
                    <a:pt x="4514337" y="5880804"/>
                  </a:cubicBezTo>
                  <a:lnTo>
                    <a:pt x="4298005" y="6150857"/>
                  </a:lnTo>
                  <a:cubicBezTo>
                    <a:pt x="4152819" y="6332099"/>
                    <a:pt x="3906744" y="6398037"/>
                    <a:pt x="3690387" y="6313671"/>
                  </a:cubicBezTo>
                  <a:lnTo>
                    <a:pt x="3368010" y="6187954"/>
                  </a:lnTo>
                  <a:cubicBezTo>
                    <a:pt x="3243893" y="6139555"/>
                    <a:pt x="3106123" y="6139555"/>
                    <a:pt x="2982006" y="6187954"/>
                  </a:cubicBezTo>
                  <a:lnTo>
                    <a:pt x="2659629" y="6313671"/>
                  </a:lnTo>
                  <a:cubicBezTo>
                    <a:pt x="2443272" y="6398037"/>
                    <a:pt x="2197197" y="6332099"/>
                    <a:pt x="2052010" y="6150857"/>
                  </a:cubicBezTo>
                  <a:lnTo>
                    <a:pt x="1835679" y="5880804"/>
                  </a:lnTo>
                  <a:cubicBezTo>
                    <a:pt x="1752389" y="5776832"/>
                    <a:pt x="1633077" y="5707947"/>
                    <a:pt x="1501389" y="5687802"/>
                  </a:cubicBezTo>
                  <a:lnTo>
                    <a:pt x="1159340" y="5635478"/>
                  </a:lnTo>
                  <a:cubicBezTo>
                    <a:pt x="929788" y="5600363"/>
                    <a:pt x="749638" y="5420214"/>
                    <a:pt x="714535" y="5190661"/>
                  </a:cubicBezTo>
                  <a:lnTo>
                    <a:pt x="662211" y="4848624"/>
                  </a:lnTo>
                  <a:cubicBezTo>
                    <a:pt x="642068" y="4716937"/>
                    <a:pt x="573183" y="4597624"/>
                    <a:pt x="469209" y="4514335"/>
                  </a:cubicBezTo>
                  <a:lnTo>
                    <a:pt x="199144" y="4298003"/>
                  </a:lnTo>
                  <a:cubicBezTo>
                    <a:pt x="17915" y="4152817"/>
                    <a:pt x="-48023" y="3906742"/>
                    <a:pt x="36330" y="3690384"/>
                  </a:cubicBezTo>
                  <a:lnTo>
                    <a:pt x="162035" y="3368007"/>
                  </a:lnTo>
                  <a:cubicBezTo>
                    <a:pt x="210433" y="3243886"/>
                    <a:pt x="210433" y="3106112"/>
                    <a:pt x="162035" y="2981991"/>
                  </a:cubicBezTo>
                  <a:lnTo>
                    <a:pt x="36330" y="2659614"/>
                  </a:lnTo>
                  <a:cubicBezTo>
                    <a:pt x="-48036" y="2443270"/>
                    <a:pt x="17902" y="2197182"/>
                    <a:pt x="199144" y="2051995"/>
                  </a:cubicBezTo>
                  <a:lnTo>
                    <a:pt x="469197" y="1835664"/>
                  </a:lnTo>
                  <a:cubicBezTo>
                    <a:pt x="573170" y="1752375"/>
                    <a:pt x="642055" y="1633062"/>
                    <a:pt x="662199" y="1501374"/>
                  </a:cubicBezTo>
                  <a:lnTo>
                    <a:pt x="714523" y="1159338"/>
                  </a:lnTo>
                  <a:cubicBezTo>
                    <a:pt x="749625" y="929785"/>
                    <a:pt x="929775" y="749636"/>
                    <a:pt x="1159327" y="714520"/>
                  </a:cubicBezTo>
                  <a:lnTo>
                    <a:pt x="1501377" y="662196"/>
                  </a:lnTo>
                  <a:cubicBezTo>
                    <a:pt x="1633064" y="642051"/>
                    <a:pt x="1752376" y="573166"/>
                    <a:pt x="1835666" y="469194"/>
                  </a:cubicBezTo>
                  <a:close/>
                </a:path>
              </a:pathLst>
            </a:custGeom>
            <a:blipFill>
              <a:blip r:embed="rId14"/>
              <a:stretch>
                <a:fillRect/>
              </a:stretch>
            </a:blipFill>
            <a:ln w="142875" cap="sq">
              <a:solidFill>
                <a:srgbClr val="669253"/>
              </a:solidFill>
              <a:prstDash val="solid"/>
              <a:miter/>
            </a:ln>
          </p:spPr>
        </p:sp>
      </p:grpSp>
      <p:sp>
        <p:nvSpPr>
          <p:cNvPr id="12" name="TextBox 12"/>
          <p:cNvSpPr txBox="1"/>
          <p:nvPr/>
        </p:nvSpPr>
        <p:spPr>
          <a:xfrm>
            <a:off x="7818213" y="3388919"/>
            <a:ext cx="9058605" cy="1144480"/>
          </a:xfrm>
          <a:prstGeom prst="rect">
            <a:avLst/>
          </a:prstGeom>
        </p:spPr>
        <p:txBody>
          <a:bodyPr wrap="square" lIns="0" tIns="0" rIns="0" bIns="0" rtlCol="0" anchor="t">
            <a:spAutoFit/>
          </a:bodyPr>
          <a:lstStyle/>
          <a:p>
            <a:pPr marL="0" lvl="0" indent="0" algn="l">
              <a:lnSpc>
                <a:spcPts val="8499"/>
              </a:lnSpc>
              <a:spcBef>
                <a:spcPct val="0"/>
              </a:spcBef>
            </a:pPr>
            <a:r>
              <a:rPr lang="en-US" sz="8499">
                <a:solidFill>
                  <a:schemeClr val="accent2">
                    <a:lumMod val="75000"/>
                  </a:schemeClr>
                </a:solidFill>
                <a:latin typeface="Roca Two"/>
                <a:ea typeface="Roca Two"/>
                <a:cs typeface="Roca Two"/>
                <a:sym typeface="Roca Two"/>
              </a:rPr>
              <a:t>Khởi động vui vẻ</a:t>
            </a:r>
          </a:p>
        </p:txBody>
      </p:sp>
      <p:pic>
        <p:nvPicPr>
          <p:cNvPr id="13" name="20260504_123703346">
            <a:hlinkClick r:id="" action="ppaction://media"/>
            <a:extLst>
              <a:ext uri="{FF2B5EF4-FFF2-40B4-BE49-F238E27FC236}">
                <a16:creationId xmlns:a16="http://schemas.microsoft.com/office/drawing/2014/main" id="{374E5B00-3BB1-08A0-28AF-8D2BA000A203}"/>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0896600" y="4637952"/>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546"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Diagonal Corners Rounded 33">
            <a:extLst>
              <a:ext uri="{FF2B5EF4-FFF2-40B4-BE49-F238E27FC236}">
                <a16:creationId xmlns:a16="http://schemas.microsoft.com/office/drawing/2014/main" id="{8B508814-A44F-6E16-9054-D7223F062660}"/>
              </a:ext>
            </a:extLst>
          </p:cNvPr>
          <p:cNvSpPr/>
          <p:nvPr/>
        </p:nvSpPr>
        <p:spPr>
          <a:xfrm>
            <a:off x="0" y="-1"/>
            <a:ext cx="18211800" cy="10286999"/>
          </a:xfrm>
          <a:prstGeom prst="round2DiagRect">
            <a:avLst>
              <a:gd name="adj1" fmla="val 16667"/>
              <a:gd name="adj2" fmla="val 50000"/>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Freeform 2"/>
          <p:cNvSpPr/>
          <p:nvPr/>
        </p:nvSpPr>
        <p:spPr>
          <a:xfrm>
            <a:off x="0" y="-8285"/>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344" t="-14419" r="-1344" b="-7285"/>
            </a:stretch>
          </a:blipFill>
        </p:spPr>
        <p:txBody>
          <a:bodyPr/>
          <a:lstStyle/>
          <a:p>
            <a:endParaRPr lang="en-US"/>
          </a:p>
        </p:txBody>
      </p:sp>
      <p:sp>
        <p:nvSpPr>
          <p:cNvPr id="3" name="Freeform 3"/>
          <p:cNvSpPr/>
          <p:nvPr/>
        </p:nvSpPr>
        <p:spPr>
          <a:xfrm>
            <a:off x="-106677" y="7325002"/>
            <a:ext cx="2943484" cy="2961996"/>
          </a:xfrm>
          <a:custGeom>
            <a:avLst/>
            <a:gdLst/>
            <a:ahLst/>
            <a:cxnLst/>
            <a:rect l="l" t="t" r="r" b="b"/>
            <a:pathLst>
              <a:path w="2943484" h="2961996">
                <a:moveTo>
                  <a:pt x="0" y="0"/>
                </a:moveTo>
                <a:lnTo>
                  <a:pt x="2943484" y="0"/>
                </a:lnTo>
                <a:lnTo>
                  <a:pt x="2943484" y="2961996"/>
                </a:lnTo>
                <a:lnTo>
                  <a:pt x="0" y="2961996"/>
                </a:lnTo>
                <a:lnTo>
                  <a:pt x="0" y="0"/>
                </a:lnTo>
                <a:close/>
              </a:path>
            </a:pathLst>
          </a:custGeom>
          <a:blipFill>
            <a:blip r:embed="rId3"/>
            <a:stretch>
              <a:fillRect/>
            </a:stretch>
          </a:blipFill>
        </p:spPr>
      </p:sp>
      <p:sp>
        <p:nvSpPr>
          <p:cNvPr id="5" name="Freeform 5"/>
          <p:cNvSpPr/>
          <p:nvPr/>
        </p:nvSpPr>
        <p:spPr>
          <a:xfrm>
            <a:off x="14859000" y="6786910"/>
            <a:ext cx="2775707" cy="3604814"/>
          </a:xfrm>
          <a:custGeom>
            <a:avLst/>
            <a:gdLst/>
            <a:ahLst/>
            <a:cxnLst/>
            <a:rect l="l" t="t" r="r" b="b"/>
            <a:pathLst>
              <a:path w="2775707" h="3604814">
                <a:moveTo>
                  <a:pt x="0" y="0"/>
                </a:moveTo>
                <a:lnTo>
                  <a:pt x="2775707" y="0"/>
                </a:lnTo>
                <a:lnTo>
                  <a:pt x="2775707" y="3604814"/>
                </a:lnTo>
                <a:lnTo>
                  <a:pt x="0" y="3604814"/>
                </a:lnTo>
                <a:lnTo>
                  <a:pt x="0" y="0"/>
                </a:lnTo>
                <a:close/>
              </a:path>
            </a:pathLst>
          </a:custGeom>
          <a:blipFill>
            <a:blip r:embed="rId4"/>
            <a:stretch>
              <a:fillRect/>
            </a:stretch>
          </a:blipFill>
        </p:spPr>
      </p:sp>
      <p:sp>
        <p:nvSpPr>
          <p:cNvPr id="6" name="Freeform 6"/>
          <p:cNvSpPr/>
          <p:nvPr/>
        </p:nvSpPr>
        <p:spPr>
          <a:xfrm>
            <a:off x="8461315" y="1376128"/>
            <a:ext cx="1534641" cy="1379259"/>
          </a:xfrm>
          <a:custGeom>
            <a:avLst/>
            <a:gdLst/>
            <a:ahLst/>
            <a:cxnLst/>
            <a:rect l="l" t="t" r="r" b="b"/>
            <a:pathLst>
              <a:path w="1534641" h="1379259">
                <a:moveTo>
                  <a:pt x="0" y="0"/>
                </a:moveTo>
                <a:lnTo>
                  <a:pt x="1534641" y="0"/>
                </a:lnTo>
                <a:lnTo>
                  <a:pt x="1534641" y="1379258"/>
                </a:lnTo>
                <a:lnTo>
                  <a:pt x="0" y="1379258"/>
                </a:lnTo>
                <a:lnTo>
                  <a:pt x="0" y="0"/>
                </a:lnTo>
                <a:close/>
              </a:path>
            </a:pathLst>
          </a:custGeom>
          <a:blipFill>
            <a:blip r:embed="rId5"/>
            <a:stretch>
              <a:fillRect/>
            </a:stretch>
          </a:blipFill>
        </p:spPr>
      </p:sp>
      <p:sp>
        <p:nvSpPr>
          <p:cNvPr id="7" name="Freeform 7"/>
          <p:cNvSpPr/>
          <p:nvPr/>
        </p:nvSpPr>
        <p:spPr>
          <a:xfrm>
            <a:off x="3793711" y="648935"/>
            <a:ext cx="1444798" cy="1103464"/>
          </a:xfrm>
          <a:custGeom>
            <a:avLst/>
            <a:gdLst/>
            <a:ahLst/>
            <a:cxnLst/>
            <a:rect l="l" t="t" r="r" b="b"/>
            <a:pathLst>
              <a:path w="1444798" h="1103464">
                <a:moveTo>
                  <a:pt x="0" y="0"/>
                </a:moveTo>
                <a:lnTo>
                  <a:pt x="1444798" y="0"/>
                </a:lnTo>
                <a:lnTo>
                  <a:pt x="1444798" y="1103464"/>
                </a:lnTo>
                <a:lnTo>
                  <a:pt x="0" y="1103464"/>
                </a:lnTo>
                <a:lnTo>
                  <a:pt x="0" y="0"/>
                </a:lnTo>
                <a:close/>
              </a:path>
            </a:pathLst>
          </a:custGeom>
          <a:blipFill>
            <a:blip r:embed="rId6"/>
            <a:stretch>
              <a:fillRect/>
            </a:stretch>
          </a:blipFill>
        </p:spPr>
      </p:sp>
      <p:sp>
        <p:nvSpPr>
          <p:cNvPr id="8" name="Freeform 8"/>
          <p:cNvSpPr/>
          <p:nvPr/>
        </p:nvSpPr>
        <p:spPr>
          <a:xfrm>
            <a:off x="619740" y="3009970"/>
            <a:ext cx="1066780" cy="872092"/>
          </a:xfrm>
          <a:custGeom>
            <a:avLst/>
            <a:gdLst/>
            <a:ahLst/>
            <a:cxnLst/>
            <a:rect l="l" t="t" r="r" b="b"/>
            <a:pathLst>
              <a:path w="1066780" h="872092">
                <a:moveTo>
                  <a:pt x="0" y="0"/>
                </a:moveTo>
                <a:lnTo>
                  <a:pt x="1066780" y="0"/>
                </a:lnTo>
                <a:lnTo>
                  <a:pt x="1066780" y="872092"/>
                </a:lnTo>
                <a:lnTo>
                  <a:pt x="0" y="872092"/>
                </a:lnTo>
                <a:lnTo>
                  <a:pt x="0" y="0"/>
                </a:lnTo>
                <a:close/>
              </a:path>
            </a:pathLst>
          </a:custGeom>
          <a:blipFill>
            <a:blip r:embed="rId7"/>
            <a:stretch>
              <a:fillRect/>
            </a:stretch>
          </a:blipFill>
        </p:spPr>
      </p:sp>
      <p:sp>
        <p:nvSpPr>
          <p:cNvPr id="9" name="Freeform 9"/>
          <p:cNvSpPr/>
          <p:nvPr/>
        </p:nvSpPr>
        <p:spPr>
          <a:xfrm>
            <a:off x="13218762" y="179073"/>
            <a:ext cx="2227192" cy="2344413"/>
          </a:xfrm>
          <a:custGeom>
            <a:avLst/>
            <a:gdLst/>
            <a:ahLst/>
            <a:cxnLst/>
            <a:rect l="l" t="t" r="r" b="b"/>
            <a:pathLst>
              <a:path w="2227192" h="2344413">
                <a:moveTo>
                  <a:pt x="0" y="0"/>
                </a:moveTo>
                <a:lnTo>
                  <a:pt x="2227192" y="0"/>
                </a:lnTo>
                <a:lnTo>
                  <a:pt x="2227192" y="2344413"/>
                </a:lnTo>
                <a:lnTo>
                  <a:pt x="0" y="2344413"/>
                </a:lnTo>
                <a:lnTo>
                  <a:pt x="0" y="0"/>
                </a:lnTo>
                <a:close/>
              </a:path>
            </a:pathLst>
          </a:custGeom>
          <a:blipFill>
            <a:blip r:embed="rId8"/>
            <a:stretch>
              <a:fillRect/>
            </a:stretch>
          </a:blipFill>
        </p:spPr>
      </p:sp>
      <p:pic>
        <p:nvPicPr>
          <p:cNvPr id="27" name="Picture 26">
            <a:extLst>
              <a:ext uri="{FF2B5EF4-FFF2-40B4-BE49-F238E27FC236}">
                <a16:creationId xmlns:a16="http://schemas.microsoft.com/office/drawing/2014/main" id="{A540C5E0-CDEB-C296-D43D-A8F41306687C}"/>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9444" b="90000" l="10000" r="90000">
                        <a14:foregroundMark x1="48056" y1="32222" x2="44167" y2="16389"/>
                        <a14:foregroundMark x1="44167" y1="16389" x2="39444" y2="9444"/>
                        <a14:foregroundMark x1="61111" y1="32222" x2="70278" y2="15556"/>
                      </a14:backgroundRemoval>
                    </a14:imgEffect>
                  </a14:imgLayer>
                </a14:imgProps>
              </a:ext>
            </a:extLst>
          </a:blip>
          <a:srcRect l="28787" r="19052" b="16423"/>
          <a:stretch>
            <a:fillRect/>
          </a:stretch>
        </p:blipFill>
        <p:spPr>
          <a:xfrm>
            <a:off x="2671183" y="3057117"/>
            <a:ext cx="2639938" cy="4229925"/>
          </a:xfrm>
          <a:prstGeom prst="rect">
            <a:avLst/>
          </a:prstGeom>
        </p:spPr>
      </p:pic>
      <p:pic>
        <p:nvPicPr>
          <p:cNvPr id="29" name="Picture 28">
            <a:extLst>
              <a:ext uri="{FF2B5EF4-FFF2-40B4-BE49-F238E27FC236}">
                <a16:creationId xmlns:a16="http://schemas.microsoft.com/office/drawing/2014/main" id="{ED3023C6-D484-2B5C-9B36-B0C9C221506E}"/>
              </a:ext>
            </a:extLst>
          </p:cNvPr>
          <p:cNvPicPr>
            <a:picLocks noChangeAspect="1"/>
          </p:cNvPicPr>
          <p:nvPr/>
        </p:nvPicPr>
        <p:blipFill>
          <a:blip r:embed="rId11"/>
          <a:stretch>
            <a:fillRect/>
          </a:stretch>
        </p:blipFill>
        <p:spPr>
          <a:xfrm>
            <a:off x="5569605" y="3005000"/>
            <a:ext cx="2493265" cy="4229925"/>
          </a:xfrm>
          <a:prstGeom prst="rect">
            <a:avLst/>
          </a:prstGeom>
        </p:spPr>
      </p:pic>
      <p:pic>
        <p:nvPicPr>
          <p:cNvPr id="30" name="Picture 29">
            <a:extLst>
              <a:ext uri="{FF2B5EF4-FFF2-40B4-BE49-F238E27FC236}">
                <a16:creationId xmlns:a16="http://schemas.microsoft.com/office/drawing/2014/main" id="{68EBC8DF-C249-F411-5586-853DE2F61CE6}"/>
              </a:ext>
            </a:extLst>
          </p:cNvPr>
          <p:cNvPicPr>
            <a:picLocks noChangeAspect="1"/>
          </p:cNvPicPr>
          <p:nvPr/>
        </p:nvPicPr>
        <p:blipFill>
          <a:blip r:embed="rId11"/>
          <a:stretch>
            <a:fillRect/>
          </a:stretch>
        </p:blipFill>
        <p:spPr>
          <a:xfrm>
            <a:off x="8406412" y="3057117"/>
            <a:ext cx="2429964" cy="4229925"/>
          </a:xfrm>
          <a:prstGeom prst="rect">
            <a:avLst/>
          </a:prstGeom>
        </p:spPr>
      </p:pic>
      <p:pic>
        <p:nvPicPr>
          <p:cNvPr id="31" name="Picture 30">
            <a:extLst>
              <a:ext uri="{FF2B5EF4-FFF2-40B4-BE49-F238E27FC236}">
                <a16:creationId xmlns:a16="http://schemas.microsoft.com/office/drawing/2014/main" id="{441EAF23-58AD-D1EA-F369-754DF8C444DE}"/>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tretch>
            <a:fillRect/>
          </a:stretch>
        </p:blipFill>
        <p:spPr>
          <a:xfrm>
            <a:off x="9911552" y="2536740"/>
            <a:ext cx="5029200" cy="5029200"/>
          </a:xfrm>
          <a:prstGeom prst="rect">
            <a:avLst/>
          </a:prstGeom>
        </p:spPr>
      </p:pic>
      <p:sp>
        <p:nvSpPr>
          <p:cNvPr id="35" name="Rectangle 34">
            <a:extLst>
              <a:ext uri="{FF2B5EF4-FFF2-40B4-BE49-F238E27FC236}">
                <a16:creationId xmlns:a16="http://schemas.microsoft.com/office/drawing/2014/main" id="{89F2B0E2-2748-E797-E54C-450443F9C04D}"/>
              </a:ext>
            </a:extLst>
          </p:cNvPr>
          <p:cNvSpPr/>
          <p:nvPr/>
        </p:nvSpPr>
        <p:spPr>
          <a:xfrm>
            <a:off x="13866873" y="2710843"/>
            <a:ext cx="2420856" cy="5386090"/>
          </a:xfrm>
          <a:prstGeom prst="rect">
            <a:avLst/>
          </a:prstGeom>
          <a:noFill/>
        </p:spPr>
        <p:txBody>
          <a:bodyPr wrap="none" lIns="91440" tIns="45720" rIns="91440" bIns="45720">
            <a:spAutoFit/>
          </a:bodyPr>
          <a:lstStyle/>
          <a:p>
            <a:pPr algn="ctr"/>
            <a:r>
              <a:rPr lang="en-US" sz="34400" b="0" cap="none" spc="0">
                <a:ln w="0"/>
                <a:solidFill>
                  <a:schemeClr val="accent2">
                    <a:lumMod val="75000"/>
                  </a:schemeClr>
                </a:solidFill>
                <a:effectLst>
                  <a:outerShdw blurRad="38100" dist="19050" dir="2700000" algn="tl" rotWithShape="0">
                    <a:schemeClr val="dk1">
                      <a:alpha val="40000"/>
                    </a:schemeClr>
                  </a:outerShdw>
                </a:effectLst>
              </a:rPr>
              <a:t>4</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fade">
                                      <p:cBhvr>
                                        <p:cTn id="14" dur="1000"/>
                                        <p:tgtEl>
                                          <p:spTgt spid="29"/>
                                        </p:tgtEl>
                                      </p:cBhvr>
                                    </p:animEffect>
                                    <p:anim calcmode="lin" valueType="num">
                                      <p:cBhvr>
                                        <p:cTn id="15" dur="1000" fill="hold"/>
                                        <p:tgtEl>
                                          <p:spTgt spid="29"/>
                                        </p:tgtEl>
                                        <p:attrNameLst>
                                          <p:attrName>ppt_x</p:attrName>
                                        </p:attrNameLst>
                                      </p:cBhvr>
                                      <p:tavLst>
                                        <p:tav tm="0">
                                          <p:val>
                                            <p:strVal val="#ppt_x"/>
                                          </p:val>
                                        </p:tav>
                                        <p:tav tm="100000">
                                          <p:val>
                                            <p:strVal val="#ppt_x"/>
                                          </p:val>
                                        </p:tav>
                                      </p:tavLst>
                                    </p:anim>
                                    <p:anim calcmode="lin" valueType="num">
                                      <p:cBhvr>
                                        <p:cTn id="16"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fade">
                                      <p:cBhvr>
                                        <p:cTn id="21" dur="1000"/>
                                        <p:tgtEl>
                                          <p:spTgt spid="30"/>
                                        </p:tgtEl>
                                      </p:cBhvr>
                                    </p:animEffect>
                                    <p:anim calcmode="lin" valueType="num">
                                      <p:cBhvr>
                                        <p:cTn id="22" dur="1000" fill="hold"/>
                                        <p:tgtEl>
                                          <p:spTgt spid="30"/>
                                        </p:tgtEl>
                                        <p:attrNameLst>
                                          <p:attrName>ppt_x</p:attrName>
                                        </p:attrNameLst>
                                      </p:cBhvr>
                                      <p:tavLst>
                                        <p:tav tm="0">
                                          <p:val>
                                            <p:strVal val="#ppt_x"/>
                                          </p:val>
                                        </p:tav>
                                        <p:tav tm="100000">
                                          <p:val>
                                            <p:strVal val="#ppt_x"/>
                                          </p:val>
                                        </p:tav>
                                      </p:tavLst>
                                    </p:anim>
                                    <p:anim calcmode="lin" valueType="num">
                                      <p:cBhvr>
                                        <p:cTn id="23"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31"/>
                                        </p:tgtEl>
                                        <p:attrNameLst>
                                          <p:attrName>style.visibility</p:attrName>
                                        </p:attrNameLst>
                                      </p:cBhvr>
                                      <p:to>
                                        <p:strVal val="visible"/>
                                      </p:to>
                                    </p:set>
                                    <p:anim calcmode="lin" valueType="num">
                                      <p:cBhvr additive="base">
                                        <p:cTn id="28" dur="500" fill="hold"/>
                                        <p:tgtEl>
                                          <p:spTgt spid="31"/>
                                        </p:tgtEl>
                                        <p:attrNameLst>
                                          <p:attrName>ppt_x</p:attrName>
                                        </p:attrNameLst>
                                      </p:cBhvr>
                                      <p:tavLst>
                                        <p:tav tm="0">
                                          <p:val>
                                            <p:strVal val="#ppt_x"/>
                                          </p:val>
                                        </p:tav>
                                        <p:tav tm="100000">
                                          <p:val>
                                            <p:strVal val="#ppt_x"/>
                                          </p:val>
                                        </p:tav>
                                      </p:tavLst>
                                    </p:anim>
                                    <p:anim calcmode="lin" valueType="num">
                                      <p:cBhvr additive="base">
                                        <p:cTn id="29"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35"/>
                                        </p:tgtEl>
                                        <p:attrNameLst>
                                          <p:attrName>style.visibility</p:attrName>
                                        </p:attrNameLst>
                                      </p:cBhvr>
                                      <p:to>
                                        <p:strVal val="visible"/>
                                      </p:to>
                                    </p:set>
                                    <p:animEffect transition="in" filter="fade">
                                      <p:cBhvr>
                                        <p:cTn id="34" dur="1000"/>
                                        <p:tgtEl>
                                          <p:spTgt spid="35"/>
                                        </p:tgtEl>
                                      </p:cBhvr>
                                    </p:animEffect>
                                    <p:anim calcmode="lin" valueType="num">
                                      <p:cBhvr>
                                        <p:cTn id="35" dur="1000" fill="hold"/>
                                        <p:tgtEl>
                                          <p:spTgt spid="35"/>
                                        </p:tgtEl>
                                        <p:attrNameLst>
                                          <p:attrName>ppt_x</p:attrName>
                                        </p:attrNameLst>
                                      </p:cBhvr>
                                      <p:tavLst>
                                        <p:tav tm="0">
                                          <p:val>
                                            <p:strVal val="#ppt_x"/>
                                          </p:val>
                                        </p:tav>
                                        <p:tav tm="100000">
                                          <p:val>
                                            <p:strVal val="#ppt_x"/>
                                          </p:val>
                                        </p:tav>
                                      </p:tavLst>
                                    </p:anim>
                                    <p:anim calcmode="lin" valueType="num">
                                      <p:cBhvr>
                                        <p:cTn id="36"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4BB7A7-2003-9CCB-56A0-7EAA43DAAEC3}"/>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33DCC677-4F25-292F-E5EB-6A2A1B602384}"/>
              </a:ext>
            </a:extLst>
          </p:cNvPr>
          <p:cNvSpPr/>
          <p:nvPr/>
        </p:nvSpPr>
        <p:spPr>
          <a:xfrm>
            <a:off x="0" y="0"/>
            <a:ext cx="193548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344" t="-14419" r="-1344" b="-7285"/>
            </a:stretch>
          </a:blipFill>
        </p:spPr>
        <p:txBody>
          <a:bodyPr/>
          <a:lstStyle/>
          <a:p>
            <a:endParaRPr lang="en-US"/>
          </a:p>
        </p:txBody>
      </p:sp>
      <p:pic>
        <p:nvPicPr>
          <p:cNvPr id="17" name="Picture 16">
            <a:extLst>
              <a:ext uri="{FF2B5EF4-FFF2-40B4-BE49-F238E27FC236}">
                <a16:creationId xmlns:a16="http://schemas.microsoft.com/office/drawing/2014/main" id="{182F33AA-D541-9C47-04F4-7577C152D4FE}"/>
              </a:ext>
            </a:extLst>
          </p:cNvPr>
          <p:cNvPicPr>
            <a:picLocks noChangeAspect="1"/>
          </p:cNvPicPr>
          <p:nvPr/>
        </p:nvPicPr>
        <p:blipFill>
          <a:blip r:embed="rId3"/>
          <a:stretch>
            <a:fillRect/>
          </a:stretch>
        </p:blipFill>
        <p:spPr>
          <a:xfrm>
            <a:off x="8640421" y="2568894"/>
            <a:ext cx="4732677" cy="4470940"/>
          </a:xfrm>
          <a:prstGeom prst="rect">
            <a:avLst/>
          </a:prstGeom>
        </p:spPr>
      </p:pic>
      <p:sp>
        <p:nvSpPr>
          <p:cNvPr id="16" name="Oval 15">
            <a:extLst>
              <a:ext uri="{FF2B5EF4-FFF2-40B4-BE49-F238E27FC236}">
                <a16:creationId xmlns:a16="http://schemas.microsoft.com/office/drawing/2014/main" id="{F924EBE4-49EA-A418-DF10-7529D2B3EE63}"/>
              </a:ext>
            </a:extLst>
          </p:cNvPr>
          <p:cNvSpPr/>
          <p:nvPr/>
        </p:nvSpPr>
        <p:spPr>
          <a:xfrm>
            <a:off x="2842292" y="2223064"/>
            <a:ext cx="4732676" cy="4609857"/>
          </a:xfrm>
          <a:prstGeom prst="ellipse">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 name="Freeform 3">
            <a:extLst>
              <a:ext uri="{FF2B5EF4-FFF2-40B4-BE49-F238E27FC236}">
                <a16:creationId xmlns:a16="http://schemas.microsoft.com/office/drawing/2014/main" id="{C88C72D0-484A-08AF-47FD-8FCE201B8560}"/>
              </a:ext>
            </a:extLst>
          </p:cNvPr>
          <p:cNvSpPr/>
          <p:nvPr/>
        </p:nvSpPr>
        <p:spPr>
          <a:xfrm>
            <a:off x="0" y="6317041"/>
            <a:ext cx="3025588" cy="4114800"/>
          </a:xfrm>
          <a:custGeom>
            <a:avLst/>
            <a:gdLst/>
            <a:ahLst/>
            <a:cxnLst/>
            <a:rect l="l" t="t" r="r" b="b"/>
            <a:pathLst>
              <a:path w="3025588" h="4114800">
                <a:moveTo>
                  <a:pt x="0" y="0"/>
                </a:moveTo>
                <a:lnTo>
                  <a:pt x="3025588" y="0"/>
                </a:lnTo>
                <a:lnTo>
                  <a:pt x="3025588"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a:extLst>
              <a:ext uri="{FF2B5EF4-FFF2-40B4-BE49-F238E27FC236}">
                <a16:creationId xmlns:a16="http://schemas.microsoft.com/office/drawing/2014/main" id="{11B642DB-EC85-15B3-7039-8D340DF7B327}"/>
              </a:ext>
            </a:extLst>
          </p:cNvPr>
          <p:cNvSpPr/>
          <p:nvPr/>
        </p:nvSpPr>
        <p:spPr>
          <a:xfrm>
            <a:off x="10632617" y="3751874"/>
            <a:ext cx="2362200" cy="2104980"/>
          </a:xfrm>
          <a:custGeom>
            <a:avLst/>
            <a:gdLst/>
            <a:ahLst/>
            <a:cxnLst/>
            <a:rect l="l" t="t" r="r" b="b"/>
            <a:pathLst>
              <a:path w="3818328" h="3336264">
                <a:moveTo>
                  <a:pt x="0" y="0"/>
                </a:moveTo>
                <a:lnTo>
                  <a:pt x="3818328" y="0"/>
                </a:lnTo>
                <a:lnTo>
                  <a:pt x="3818328" y="3336264"/>
                </a:lnTo>
                <a:lnTo>
                  <a:pt x="0" y="3336264"/>
                </a:lnTo>
                <a:lnTo>
                  <a:pt x="0" y="0"/>
                </a:lnTo>
                <a:close/>
              </a:path>
            </a:pathLst>
          </a:custGeom>
          <a:blipFill>
            <a:blip r:embed="rId6"/>
            <a:stretch>
              <a:fillRect/>
            </a:stretch>
          </a:blipFill>
        </p:spPr>
      </p:sp>
      <p:sp>
        <p:nvSpPr>
          <p:cNvPr id="5" name="Freeform 5">
            <a:extLst>
              <a:ext uri="{FF2B5EF4-FFF2-40B4-BE49-F238E27FC236}">
                <a16:creationId xmlns:a16="http://schemas.microsoft.com/office/drawing/2014/main" id="{FC31495F-12BA-852B-FB09-2B521AE567BF}"/>
              </a:ext>
            </a:extLst>
          </p:cNvPr>
          <p:cNvSpPr/>
          <p:nvPr/>
        </p:nvSpPr>
        <p:spPr>
          <a:xfrm>
            <a:off x="3362664" y="3717235"/>
            <a:ext cx="1721702" cy="1811925"/>
          </a:xfrm>
          <a:custGeom>
            <a:avLst/>
            <a:gdLst/>
            <a:ahLst/>
            <a:cxnLst/>
            <a:rect l="l" t="t" r="r" b="b"/>
            <a:pathLst>
              <a:path w="1308902" h="1363797">
                <a:moveTo>
                  <a:pt x="0" y="0"/>
                </a:moveTo>
                <a:lnTo>
                  <a:pt x="1308901" y="0"/>
                </a:lnTo>
                <a:lnTo>
                  <a:pt x="1308901" y="1363796"/>
                </a:lnTo>
                <a:lnTo>
                  <a:pt x="0" y="1363796"/>
                </a:lnTo>
                <a:lnTo>
                  <a:pt x="0" y="0"/>
                </a:lnTo>
                <a:close/>
              </a:path>
            </a:pathLst>
          </a:custGeom>
          <a:blipFill>
            <a:blip r:embed="rId7"/>
            <a:stretch>
              <a:fillRect/>
            </a:stretch>
          </a:blipFill>
        </p:spPr>
      </p:sp>
      <p:sp>
        <p:nvSpPr>
          <p:cNvPr id="6" name="Freeform 6">
            <a:extLst>
              <a:ext uri="{FF2B5EF4-FFF2-40B4-BE49-F238E27FC236}">
                <a16:creationId xmlns:a16="http://schemas.microsoft.com/office/drawing/2014/main" id="{D4C1C361-3B78-B63A-8836-3C1DF6CAC589}"/>
              </a:ext>
            </a:extLst>
          </p:cNvPr>
          <p:cNvSpPr/>
          <p:nvPr/>
        </p:nvSpPr>
        <p:spPr>
          <a:xfrm>
            <a:off x="4167932" y="-216910"/>
            <a:ext cx="1244514" cy="1172106"/>
          </a:xfrm>
          <a:custGeom>
            <a:avLst/>
            <a:gdLst/>
            <a:ahLst/>
            <a:cxnLst/>
            <a:rect l="l" t="t" r="r" b="b"/>
            <a:pathLst>
              <a:path w="1244514" h="1172106">
                <a:moveTo>
                  <a:pt x="0" y="0"/>
                </a:moveTo>
                <a:lnTo>
                  <a:pt x="1244514" y="0"/>
                </a:lnTo>
                <a:lnTo>
                  <a:pt x="1244514" y="1172106"/>
                </a:lnTo>
                <a:lnTo>
                  <a:pt x="0" y="117210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7" name="Freeform 7">
            <a:extLst>
              <a:ext uri="{FF2B5EF4-FFF2-40B4-BE49-F238E27FC236}">
                <a16:creationId xmlns:a16="http://schemas.microsoft.com/office/drawing/2014/main" id="{BE1F5FA2-3723-9D03-FB27-544F858C9640}"/>
              </a:ext>
            </a:extLst>
          </p:cNvPr>
          <p:cNvSpPr/>
          <p:nvPr/>
        </p:nvSpPr>
        <p:spPr>
          <a:xfrm>
            <a:off x="661538" y="2912921"/>
            <a:ext cx="1115301" cy="1010023"/>
          </a:xfrm>
          <a:custGeom>
            <a:avLst/>
            <a:gdLst/>
            <a:ahLst/>
            <a:cxnLst/>
            <a:rect l="l" t="t" r="r" b="b"/>
            <a:pathLst>
              <a:path w="1115301" h="1010023">
                <a:moveTo>
                  <a:pt x="0" y="0"/>
                </a:moveTo>
                <a:lnTo>
                  <a:pt x="1115301" y="0"/>
                </a:lnTo>
                <a:lnTo>
                  <a:pt x="1115301" y="1010023"/>
                </a:lnTo>
                <a:lnTo>
                  <a:pt x="0" y="101002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8" name="Freeform 8">
            <a:extLst>
              <a:ext uri="{FF2B5EF4-FFF2-40B4-BE49-F238E27FC236}">
                <a16:creationId xmlns:a16="http://schemas.microsoft.com/office/drawing/2014/main" id="{89B27B49-B3C4-1483-42A1-79FEEB61596F}"/>
              </a:ext>
            </a:extLst>
          </p:cNvPr>
          <p:cNvSpPr/>
          <p:nvPr/>
        </p:nvSpPr>
        <p:spPr>
          <a:xfrm>
            <a:off x="7078324" y="-1245610"/>
            <a:ext cx="2065676" cy="2057400"/>
          </a:xfrm>
          <a:custGeom>
            <a:avLst/>
            <a:gdLst/>
            <a:ahLst/>
            <a:cxnLst/>
            <a:rect l="l" t="t" r="r" b="b"/>
            <a:pathLst>
              <a:path w="2065676" h="2057400">
                <a:moveTo>
                  <a:pt x="0" y="0"/>
                </a:moveTo>
                <a:lnTo>
                  <a:pt x="2065676" y="0"/>
                </a:lnTo>
                <a:lnTo>
                  <a:pt x="2065676" y="2057400"/>
                </a:lnTo>
                <a:lnTo>
                  <a:pt x="0" y="20574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pic>
        <p:nvPicPr>
          <p:cNvPr id="18" name="Picture 17">
            <a:extLst>
              <a:ext uri="{FF2B5EF4-FFF2-40B4-BE49-F238E27FC236}">
                <a16:creationId xmlns:a16="http://schemas.microsoft.com/office/drawing/2014/main" id="{8AAFDD91-1C68-7DF1-DEC2-75A0343C766D}"/>
              </a:ext>
            </a:extLst>
          </p:cNvPr>
          <p:cNvPicPr>
            <a:picLocks noChangeAspect="1"/>
          </p:cNvPicPr>
          <p:nvPr/>
        </p:nvPicPr>
        <p:blipFill>
          <a:blip r:embed="rId14"/>
          <a:stretch>
            <a:fillRect/>
          </a:stretch>
        </p:blipFill>
        <p:spPr>
          <a:xfrm>
            <a:off x="5105400" y="3695700"/>
            <a:ext cx="1721703" cy="1811925"/>
          </a:xfrm>
          <a:prstGeom prst="rect">
            <a:avLst/>
          </a:prstGeom>
        </p:spPr>
      </p:pic>
      <p:pic>
        <p:nvPicPr>
          <p:cNvPr id="19" name="Picture 18">
            <a:extLst>
              <a:ext uri="{FF2B5EF4-FFF2-40B4-BE49-F238E27FC236}">
                <a16:creationId xmlns:a16="http://schemas.microsoft.com/office/drawing/2014/main" id="{0B55DF79-57AF-A258-77C5-7F023D8E9FF8}"/>
              </a:ext>
            </a:extLst>
          </p:cNvPr>
          <p:cNvPicPr>
            <a:picLocks noChangeAspect="1"/>
          </p:cNvPicPr>
          <p:nvPr/>
        </p:nvPicPr>
        <p:blipFill>
          <a:blip r:embed="rId15"/>
          <a:stretch>
            <a:fillRect/>
          </a:stretch>
        </p:blipFill>
        <p:spPr>
          <a:xfrm>
            <a:off x="8767608" y="3695700"/>
            <a:ext cx="2518649" cy="2200800"/>
          </a:xfrm>
          <a:prstGeom prst="rect">
            <a:avLst/>
          </a:prstGeom>
        </p:spPr>
      </p:pic>
      <p:sp>
        <p:nvSpPr>
          <p:cNvPr id="20" name="Rectangle 19">
            <a:extLst>
              <a:ext uri="{FF2B5EF4-FFF2-40B4-BE49-F238E27FC236}">
                <a16:creationId xmlns:a16="http://schemas.microsoft.com/office/drawing/2014/main" id="{D263A226-3C7C-1440-B74E-8F16BE013DA4}"/>
              </a:ext>
            </a:extLst>
          </p:cNvPr>
          <p:cNvSpPr/>
          <p:nvPr/>
        </p:nvSpPr>
        <p:spPr>
          <a:xfrm>
            <a:off x="4605302" y="6739050"/>
            <a:ext cx="1478290" cy="3154710"/>
          </a:xfrm>
          <a:prstGeom prst="rect">
            <a:avLst/>
          </a:prstGeom>
          <a:noFill/>
        </p:spPr>
        <p:txBody>
          <a:bodyPr wrap="none" lIns="91440" tIns="45720" rIns="91440" bIns="45720">
            <a:spAutoFit/>
          </a:bodyPr>
          <a:lstStyle/>
          <a:p>
            <a:pPr algn="ctr"/>
            <a:r>
              <a:rPr lang="en-US" sz="19900" b="1" cap="none" spc="0">
                <a:ln w="22225">
                  <a:solidFill>
                    <a:schemeClr val="accent2"/>
                  </a:solidFill>
                  <a:prstDash val="solid"/>
                </a:ln>
                <a:solidFill>
                  <a:schemeClr val="accent2">
                    <a:lumMod val="40000"/>
                    <a:lumOff val="60000"/>
                  </a:schemeClr>
                </a:solidFill>
                <a:effectLst/>
              </a:rPr>
              <a:t>2</a:t>
            </a:r>
          </a:p>
        </p:txBody>
      </p:sp>
      <p:sp>
        <p:nvSpPr>
          <p:cNvPr id="21" name="Rectangle 20">
            <a:extLst>
              <a:ext uri="{FF2B5EF4-FFF2-40B4-BE49-F238E27FC236}">
                <a16:creationId xmlns:a16="http://schemas.microsoft.com/office/drawing/2014/main" id="{C1F4C6F3-6654-7644-B68F-C2B30ABFC317}"/>
              </a:ext>
            </a:extLst>
          </p:cNvPr>
          <p:cNvSpPr/>
          <p:nvPr/>
        </p:nvSpPr>
        <p:spPr>
          <a:xfrm>
            <a:off x="7665284" y="6807216"/>
            <a:ext cx="1263487" cy="2646878"/>
          </a:xfrm>
          <a:prstGeom prst="rect">
            <a:avLst/>
          </a:prstGeom>
          <a:noFill/>
        </p:spPr>
        <p:txBody>
          <a:bodyPr wrap="none" lIns="91440" tIns="45720" rIns="91440" bIns="45720">
            <a:spAutoFit/>
          </a:bodyPr>
          <a:lstStyle/>
          <a:p>
            <a:pPr algn="ctr"/>
            <a:r>
              <a:rPr lang="en-US" sz="16600" b="1" cap="none" spc="0">
                <a:ln w="22225">
                  <a:solidFill>
                    <a:schemeClr val="accent2"/>
                  </a:solidFill>
                  <a:prstDash val="solid"/>
                </a:ln>
                <a:solidFill>
                  <a:schemeClr val="accent2">
                    <a:lumMod val="40000"/>
                    <a:lumOff val="60000"/>
                  </a:schemeClr>
                </a:solidFill>
                <a:effectLst/>
              </a:rPr>
              <a:t>+</a:t>
            </a:r>
          </a:p>
        </p:txBody>
      </p:sp>
      <p:sp>
        <p:nvSpPr>
          <p:cNvPr id="22" name="Rectangle 21">
            <a:extLst>
              <a:ext uri="{FF2B5EF4-FFF2-40B4-BE49-F238E27FC236}">
                <a16:creationId xmlns:a16="http://schemas.microsoft.com/office/drawing/2014/main" id="{13848B4E-A236-25C0-45F0-1EF0274FB968}"/>
              </a:ext>
            </a:extLst>
          </p:cNvPr>
          <p:cNvSpPr/>
          <p:nvPr/>
        </p:nvSpPr>
        <p:spPr>
          <a:xfrm>
            <a:off x="13141934" y="6851887"/>
            <a:ext cx="1263487" cy="2646878"/>
          </a:xfrm>
          <a:prstGeom prst="rect">
            <a:avLst/>
          </a:prstGeom>
          <a:noFill/>
        </p:spPr>
        <p:txBody>
          <a:bodyPr wrap="none" lIns="91440" tIns="45720" rIns="91440" bIns="45720">
            <a:spAutoFit/>
          </a:bodyPr>
          <a:lstStyle/>
          <a:p>
            <a:pPr algn="ctr"/>
            <a:r>
              <a:rPr lang="en-US" sz="16600" b="1" cap="none" spc="0">
                <a:ln w="22225">
                  <a:solidFill>
                    <a:schemeClr val="accent2"/>
                  </a:solidFill>
                  <a:prstDash val="solid"/>
                </a:ln>
                <a:solidFill>
                  <a:schemeClr val="accent2">
                    <a:lumMod val="40000"/>
                    <a:lumOff val="60000"/>
                  </a:schemeClr>
                </a:solidFill>
                <a:effectLst/>
              </a:rPr>
              <a:t>=</a:t>
            </a:r>
          </a:p>
        </p:txBody>
      </p:sp>
      <p:sp>
        <p:nvSpPr>
          <p:cNvPr id="23" name="Rectangle 22">
            <a:extLst>
              <a:ext uri="{FF2B5EF4-FFF2-40B4-BE49-F238E27FC236}">
                <a16:creationId xmlns:a16="http://schemas.microsoft.com/office/drawing/2014/main" id="{B0B36EB9-D65E-9B14-E3F1-ECF9DA1E660B}"/>
              </a:ext>
            </a:extLst>
          </p:cNvPr>
          <p:cNvSpPr/>
          <p:nvPr/>
        </p:nvSpPr>
        <p:spPr>
          <a:xfrm>
            <a:off x="10815263" y="6927261"/>
            <a:ext cx="1478290" cy="3154710"/>
          </a:xfrm>
          <a:prstGeom prst="rect">
            <a:avLst/>
          </a:prstGeom>
          <a:noFill/>
        </p:spPr>
        <p:txBody>
          <a:bodyPr wrap="none" lIns="91440" tIns="45720" rIns="91440" bIns="45720">
            <a:spAutoFit/>
          </a:bodyPr>
          <a:lstStyle/>
          <a:p>
            <a:pPr algn="ctr"/>
            <a:r>
              <a:rPr lang="en-US" sz="19900" b="1" cap="none" spc="0">
                <a:ln w="22225">
                  <a:solidFill>
                    <a:schemeClr val="accent2"/>
                  </a:solidFill>
                  <a:prstDash val="solid"/>
                </a:ln>
                <a:solidFill>
                  <a:schemeClr val="accent2">
                    <a:lumMod val="40000"/>
                    <a:lumOff val="60000"/>
                  </a:schemeClr>
                </a:solidFill>
                <a:effectLst/>
              </a:rPr>
              <a:t>2</a:t>
            </a:r>
          </a:p>
        </p:txBody>
      </p:sp>
      <p:sp>
        <p:nvSpPr>
          <p:cNvPr id="24" name="Rectangle 23">
            <a:extLst>
              <a:ext uri="{FF2B5EF4-FFF2-40B4-BE49-F238E27FC236}">
                <a16:creationId xmlns:a16="http://schemas.microsoft.com/office/drawing/2014/main" id="{4964AC85-4470-C3BA-6B9B-5BF88334A298}"/>
              </a:ext>
            </a:extLst>
          </p:cNvPr>
          <p:cNvSpPr/>
          <p:nvPr/>
        </p:nvSpPr>
        <p:spPr>
          <a:xfrm>
            <a:off x="15253803" y="6739050"/>
            <a:ext cx="1478290" cy="3154710"/>
          </a:xfrm>
          <a:prstGeom prst="rect">
            <a:avLst/>
          </a:prstGeom>
          <a:noFill/>
        </p:spPr>
        <p:txBody>
          <a:bodyPr wrap="none" lIns="91440" tIns="45720" rIns="91440" bIns="45720">
            <a:spAutoFit/>
          </a:bodyPr>
          <a:lstStyle/>
          <a:p>
            <a:pPr algn="ctr"/>
            <a:r>
              <a:rPr lang="en-US" sz="19900" b="1" cap="none" spc="0">
                <a:ln w="22225">
                  <a:solidFill>
                    <a:schemeClr val="accent2"/>
                  </a:solidFill>
                  <a:prstDash val="solid"/>
                </a:ln>
                <a:solidFill>
                  <a:schemeClr val="accent2">
                    <a:lumMod val="40000"/>
                    <a:lumOff val="60000"/>
                  </a:schemeClr>
                </a:solidFill>
                <a:effectLst/>
              </a:rPr>
              <a:t>4</a:t>
            </a:r>
          </a:p>
        </p:txBody>
      </p:sp>
    </p:spTree>
    <p:extLst>
      <p:ext uri="{BB962C8B-B14F-4D97-AF65-F5344CB8AC3E}">
        <p14:creationId xmlns:p14="http://schemas.microsoft.com/office/powerpoint/2010/main" val="3321140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inVertical)">
                                      <p:cBhvr>
                                        <p:cTn id="10" dur="500"/>
                                        <p:tgtEl>
                                          <p:spTgt spid="16"/>
                                        </p:tgtEl>
                                      </p:cBhvr>
                                    </p:animEffect>
                                  </p:childTnLst>
                                </p:cTn>
                              </p:par>
                              <p:par>
                                <p:cTn id="11" presetID="16" presetClass="entr" presetSubtype="21"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barn(inVertical)">
                                      <p:cBhvr>
                                        <p:cTn id="16" dur="5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barn(inVertical)">
                                      <p:cBhvr>
                                        <p:cTn id="21" dur="500"/>
                                        <p:tgtEl>
                                          <p:spTgt spid="21"/>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barn(inVertical)">
                                      <p:cBhvr>
                                        <p:cTn id="26" dur="500"/>
                                        <p:tgtEl>
                                          <p:spTgt spid="17"/>
                                        </p:tgtEl>
                                      </p:cBhvr>
                                    </p:animEffect>
                                  </p:childTnLst>
                                </p:cTn>
                              </p:par>
                              <p:par>
                                <p:cTn id="27" presetID="16" presetClass="entr" presetSubtype="21"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barn(inVertical)">
                                      <p:cBhvr>
                                        <p:cTn id="29" dur="500"/>
                                        <p:tgtEl>
                                          <p:spTgt spid="19"/>
                                        </p:tgtEl>
                                      </p:cBhvr>
                                    </p:animEffect>
                                  </p:childTnLst>
                                </p:cTn>
                              </p:par>
                              <p:par>
                                <p:cTn id="30" presetID="16" presetClass="entr" presetSubtype="21" fill="hold"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barn(inVertical)">
                                      <p:cBhvr>
                                        <p:cTn id="32" dur="500"/>
                                        <p:tgtEl>
                                          <p:spTgt spid="4"/>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barn(inVertical)">
                                      <p:cBhvr>
                                        <p:cTn id="35" dur="500"/>
                                        <p:tgtEl>
                                          <p:spTgt spid="23"/>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randombar(horizontal)">
                                      <p:cBhvr>
                                        <p:cTn id="40" dur="500"/>
                                        <p:tgtEl>
                                          <p:spTgt spid="22"/>
                                        </p:tgtEl>
                                      </p:cBhvr>
                                    </p:animEffect>
                                  </p:childTnLst>
                                </p:cTn>
                              </p:par>
                            </p:childTnLst>
                          </p:cTn>
                        </p:par>
                      </p:childTnLst>
                    </p:cTn>
                  </p:par>
                  <p:par>
                    <p:cTn id="41" fill="hold">
                      <p:stCondLst>
                        <p:cond delay="indefinite"/>
                      </p:stCondLst>
                      <p:childTnLst>
                        <p:par>
                          <p:cTn id="42" fill="hold">
                            <p:stCondLst>
                              <p:cond delay="0"/>
                            </p:stCondLst>
                            <p:childTnLst>
                              <p:par>
                                <p:cTn id="43" presetID="31" presetClass="entr" presetSubtype="0" fill="hold" nodeType="clickEffect">
                                  <p:stCondLst>
                                    <p:cond delay="0"/>
                                  </p:stCondLst>
                                  <p:childTnLst>
                                    <p:set>
                                      <p:cBhvr>
                                        <p:cTn id="44" dur="1" fill="hold">
                                          <p:stCondLst>
                                            <p:cond delay="0"/>
                                          </p:stCondLst>
                                        </p:cTn>
                                        <p:tgtEl>
                                          <p:spTgt spid="24">
                                            <p:txEl>
                                              <p:pRg st="0" end="0"/>
                                            </p:txEl>
                                          </p:spTgt>
                                        </p:tgtEl>
                                        <p:attrNameLst>
                                          <p:attrName>style.visibility</p:attrName>
                                        </p:attrNameLst>
                                      </p:cBhvr>
                                      <p:to>
                                        <p:strVal val="visible"/>
                                      </p:to>
                                    </p:set>
                                    <p:anim calcmode="lin" valueType="num">
                                      <p:cBhvr>
                                        <p:cTn id="45" dur="1000" fill="hold"/>
                                        <p:tgtEl>
                                          <p:spTgt spid="24">
                                            <p:txEl>
                                              <p:pRg st="0" end="0"/>
                                            </p:txEl>
                                          </p:spTgt>
                                        </p:tgtEl>
                                        <p:attrNameLst>
                                          <p:attrName>ppt_w</p:attrName>
                                        </p:attrNameLst>
                                      </p:cBhvr>
                                      <p:tavLst>
                                        <p:tav tm="0">
                                          <p:val>
                                            <p:fltVal val="0"/>
                                          </p:val>
                                        </p:tav>
                                        <p:tav tm="100000">
                                          <p:val>
                                            <p:strVal val="#ppt_w"/>
                                          </p:val>
                                        </p:tav>
                                      </p:tavLst>
                                    </p:anim>
                                    <p:anim calcmode="lin" valueType="num">
                                      <p:cBhvr>
                                        <p:cTn id="46" dur="1000" fill="hold"/>
                                        <p:tgtEl>
                                          <p:spTgt spid="24">
                                            <p:txEl>
                                              <p:pRg st="0" end="0"/>
                                            </p:txEl>
                                          </p:spTgt>
                                        </p:tgtEl>
                                        <p:attrNameLst>
                                          <p:attrName>ppt_h</p:attrName>
                                        </p:attrNameLst>
                                      </p:cBhvr>
                                      <p:tavLst>
                                        <p:tav tm="0">
                                          <p:val>
                                            <p:fltVal val="0"/>
                                          </p:val>
                                        </p:tav>
                                        <p:tav tm="100000">
                                          <p:val>
                                            <p:strVal val="#ppt_h"/>
                                          </p:val>
                                        </p:tav>
                                      </p:tavLst>
                                    </p:anim>
                                    <p:anim calcmode="lin" valueType="num">
                                      <p:cBhvr>
                                        <p:cTn id="47" dur="1000" fill="hold"/>
                                        <p:tgtEl>
                                          <p:spTgt spid="24">
                                            <p:txEl>
                                              <p:pRg st="0" end="0"/>
                                            </p:txEl>
                                          </p:spTgt>
                                        </p:tgtEl>
                                        <p:attrNameLst>
                                          <p:attrName>style.rotation</p:attrName>
                                        </p:attrNameLst>
                                      </p:cBhvr>
                                      <p:tavLst>
                                        <p:tav tm="0">
                                          <p:val>
                                            <p:fltVal val="90"/>
                                          </p:val>
                                        </p:tav>
                                        <p:tav tm="100000">
                                          <p:val>
                                            <p:fltVal val="0"/>
                                          </p:val>
                                        </p:tav>
                                      </p:tavLst>
                                    </p:anim>
                                    <p:animEffect transition="in" filter="fade">
                                      <p:cBhvr>
                                        <p:cTn id="48" dur="1000"/>
                                        <p:tgtEl>
                                          <p:spTgt spid="2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0" grpId="0"/>
      <p:bldP spid="21" grpId="0"/>
      <p:bldP spid="22" grpId="0"/>
      <p:bldP spid="2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27D01C-D4E9-963A-1080-4E8942E5E21A}"/>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5C0A1EE8-C5A7-0DA8-F1A7-6FA363E8227E}"/>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344" t="-14419" r="-1344" b="-7285"/>
            </a:stretch>
          </a:blipFill>
        </p:spPr>
        <p:txBody>
          <a:bodyPr/>
          <a:lstStyle/>
          <a:p>
            <a:endParaRPr lang="en-US"/>
          </a:p>
        </p:txBody>
      </p:sp>
      <p:sp>
        <p:nvSpPr>
          <p:cNvPr id="3" name="Freeform 3">
            <a:extLst>
              <a:ext uri="{FF2B5EF4-FFF2-40B4-BE49-F238E27FC236}">
                <a16:creationId xmlns:a16="http://schemas.microsoft.com/office/drawing/2014/main" id="{99FB2B0C-7F69-5C70-CEBE-88304D7F1E4B}"/>
              </a:ext>
            </a:extLst>
          </p:cNvPr>
          <p:cNvSpPr/>
          <p:nvPr/>
        </p:nvSpPr>
        <p:spPr>
          <a:xfrm>
            <a:off x="0" y="7436879"/>
            <a:ext cx="2570291" cy="2850121"/>
          </a:xfrm>
          <a:custGeom>
            <a:avLst/>
            <a:gdLst/>
            <a:ahLst/>
            <a:cxnLst/>
            <a:rect l="l" t="t" r="r" b="b"/>
            <a:pathLst>
              <a:path w="2570291" h="2850121">
                <a:moveTo>
                  <a:pt x="0" y="0"/>
                </a:moveTo>
                <a:lnTo>
                  <a:pt x="2570291" y="0"/>
                </a:lnTo>
                <a:lnTo>
                  <a:pt x="2570291" y="2850121"/>
                </a:lnTo>
                <a:lnTo>
                  <a:pt x="0" y="285012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a:extLst>
              <a:ext uri="{FF2B5EF4-FFF2-40B4-BE49-F238E27FC236}">
                <a16:creationId xmlns:a16="http://schemas.microsoft.com/office/drawing/2014/main" id="{EC79EACA-547F-1ACE-FF94-228BC164C812}"/>
              </a:ext>
            </a:extLst>
          </p:cNvPr>
          <p:cNvSpPr/>
          <p:nvPr/>
        </p:nvSpPr>
        <p:spPr>
          <a:xfrm>
            <a:off x="13703636" y="1317101"/>
            <a:ext cx="1532073" cy="1083594"/>
          </a:xfrm>
          <a:custGeom>
            <a:avLst/>
            <a:gdLst/>
            <a:ahLst/>
            <a:cxnLst/>
            <a:rect l="l" t="t" r="r" b="b"/>
            <a:pathLst>
              <a:path w="1532073" h="1083594">
                <a:moveTo>
                  <a:pt x="0" y="0"/>
                </a:moveTo>
                <a:lnTo>
                  <a:pt x="1532073" y="0"/>
                </a:lnTo>
                <a:lnTo>
                  <a:pt x="1532073" y="1083594"/>
                </a:lnTo>
                <a:lnTo>
                  <a:pt x="0" y="108359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a:extLst>
              <a:ext uri="{FF2B5EF4-FFF2-40B4-BE49-F238E27FC236}">
                <a16:creationId xmlns:a16="http://schemas.microsoft.com/office/drawing/2014/main" id="{1083F03B-1E95-228A-0F3C-9718888BB7AB}"/>
              </a:ext>
            </a:extLst>
          </p:cNvPr>
          <p:cNvSpPr/>
          <p:nvPr/>
        </p:nvSpPr>
        <p:spPr>
          <a:xfrm>
            <a:off x="4167932" y="-216910"/>
            <a:ext cx="1244514" cy="1172106"/>
          </a:xfrm>
          <a:custGeom>
            <a:avLst/>
            <a:gdLst/>
            <a:ahLst/>
            <a:cxnLst/>
            <a:rect l="l" t="t" r="r" b="b"/>
            <a:pathLst>
              <a:path w="1244514" h="1172106">
                <a:moveTo>
                  <a:pt x="0" y="0"/>
                </a:moveTo>
                <a:lnTo>
                  <a:pt x="1244514" y="0"/>
                </a:lnTo>
                <a:lnTo>
                  <a:pt x="1244514" y="1172106"/>
                </a:lnTo>
                <a:lnTo>
                  <a:pt x="0" y="117210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Freeform 6">
            <a:extLst>
              <a:ext uri="{FF2B5EF4-FFF2-40B4-BE49-F238E27FC236}">
                <a16:creationId xmlns:a16="http://schemas.microsoft.com/office/drawing/2014/main" id="{1CAD6170-36EB-C54E-CA33-96F8CC38C7E1}"/>
              </a:ext>
            </a:extLst>
          </p:cNvPr>
          <p:cNvSpPr/>
          <p:nvPr/>
        </p:nvSpPr>
        <p:spPr>
          <a:xfrm>
            <a:off x="661538" y="2912921"/>
            <a:ext cx="1115301" cy="1010023"/>
          </a:xfrm>
          <a:custGeom>
            <a:avLst/>
            <a:gdLst/>
            <a:ahLst/>
            <a:cxnLst/>
            <a:rect l="l" t="t" r="r" b="b"/>
            <a:pathLst>
              <a:path w="1115301" h="1010023">
                <a:moveTo>
                  <a:pt x="0" y="0"/>
                </a:moveTo>
                <a:lnTo>
                  <a:pt x="1115301" y="0"/>
                </a:lnTo>
                <a:lnTo>
                  <a:pt x="1115301" y="1010023"/>
                </a:lnTo>
                <a:lnTo>
                  <a:pt x="0" y="101002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7" name="Freeform 7">
            <a:extLst>
              <a:ext uri="{FF2B5EF4-FFF2-40B4-BE49-F238E27FC236}">
                <a16:creationId xmlns:a16="http://schemas.microsoft.com/office/drawing/2014/main" id="{763792B6-00A7-3258-4D97-B469895429D4}"/>
              </a:ext>
            </a:extLst>
          </p:cNvPr>
          <p:cNvSpPr/>
          <p:nvPr/>
        </p:nvSpPr>
        <p:spPr>
          <a:xfrm>
            <a:off x="9144000" y="288401"/>
            <a:ext cx="2065676" cy="2057400"/>
          </a:xfrm>
          <a:custGeom>
            <a:avLst/>
            <a:gdLst/>
            <a:ahLst/>
            <a:cxnLst/>
            <a:rect l="l" t="t" r="r" b="b"/>
            <a:pathLst>
              <a:path w="2065676" h="2057400">
                <a:moveTo>
                  <a:pt x="0" y="0"/>
                </a:moveTo>
                <a:lnTo>
                  <a:pt x="2065676" y="0"/>
                </a:lnTo>
                <a:lnTo>
                  <a:pt x="2065676" y="2057400"/>
                </a:lnTo>
                <a:lnTo>
                  <a:pt x="0" y="20574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0" name="Freeform 10">
            <a:extLst>
              <a:ext uri="{FF2B5EF4-FFF2-40B4-BE49-F238E27FC236}">
                <a16:creationId xmlns:a16="http://schemas.microsoft.com/office/drawing/2014/main" id="{AF81A06F-3CD6-A207-8405-39FF543DCCA0}"/>
              </a:ext>
            </a:extLst>
          </p:cNvPr>
          <p:cNvSpPr/>
          <p:nvPr/>
        </p:nvSpPr>
        <p:spPr>
          <a:xfrm>
            <a:off x="15848458" y="7196991"/>
            <a:ext cx="2821684" cy="3287980"/>
          </a:xfrm>
          <a:custGeom>
            <a:avLst/>
            <a:gdLst/>
            <a:ahLst/>
            <a:cxnLst/>
            <a:rect l="l" t="t" r="r" b="b"/>
            <a:pathLst>
              <a:path w="2821684" h="3287980">
                <a:moveTo>
                  <a:pt x="0" y="0"/>
                </a:moveTo>
                <a:lnTo>
                  <a:pt x="2821684" y="0"/>
                </a:lnTo>
                <a:lnTo>
                  <a:pt x="2821684" y="3287980"/>
                </a:lnTo>
                <a:lnTo>
                  <a:pt x="0" y="328798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3" name="Rectangle 12">
            <a:extLst>
              <a:ext uri="{FF2B5EF4-FFF2-40B4-BE49-F238E27FC236}">
                <a16:creationId xmlns:a16="http://schemas.microsoft.com/office/drawing/2014/main" id="{FD47FAA1-BCB6-746D-53EC-BFDB769946A9}"/>
              </a:ext>
            </a:extLst>
          </p:cNvPr>
          <p:cNvSpPr/>
          <p:nvPr/>
        </p:nvSpPr>
        <p:spPr>
          <a:xfrm>
            <a:off x="8275012" y="6974010"/>
            <a:ext cx="1737976" cy="3770263"/>
          </a:xfrm>
          <a:prstGeom prst="rect">
            <a:avLst/>
          </a:prstGeom>
          <a:noFill/>
        </p:spPr>
        <p:txBody>
          <a:bodyPr wrap="none" lIns="91440" tIns="45720" rIns="91440" bIns="45720">
            <a:spAutoFit/>
          </a:bodyPr>
          <a:lstStyle/>
          <a:p>
            <a:pPr algn="ctr"/>
            <a:r>
              <a:rPr lang="en-US" sz="23900" b="1" cap="none" spc="0">
                <a:ln w="22225">
                  <a:solidFill>
                    <a:schemeClr val="accent2"/>
                  </a:solidFill>
                  <a:prstDash val="solid"/>
                </a:ln>
                <a:solidFill>
                  <a:schemeClr val="accent2">
                    <a:lumMod val="40000"/>
                    <a:lumOff val="60000"/>
                  </a:schemeClr>
                </a:solidFill>
                <a:effectLst/>
              </a:rPr>
              <a:t>4</a:t>
            </a:r>
          </a:p>
        </p:txBody>
      </p:sp>
      <p:pic>
        <p:nvPicPr>
          <p:cNvPr id="11" name="Picture 10">
            <a:extLst>
              <a:ext uri="{FF2B5EF4-FFF2-40B4-BE49-F238E27FC236}">
                <a16:creationId xmlns:a16="http://schemas.microsoft.com/office/drawing/2014/main" id="{3F274AFB-81B8-CE7F-FDBA-0FC178F1C42D}"/>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3862" b="98269" l="1200" r="99800">
                        <a14:foregroundMark x1="52400" y1="20373" x2="64800" y2="50599"/>
                        <a14:foregroundMark x1="17200" y1="8655" x2="24800" y2="7989"/>
                        <a14:foregroundMark x1="24800" y1="7989" x2="37200" y2="1198"/>
                        <a14:foregroundMark x1="37200" y1="1198" x2="44400" y2="4927"/>
                        <a14:foregroundMark x1="44400" y1="4927" x2="36300" y2="12250"/>
                        <a14:foregroundMark x1="36300" y1="12250" x2="5600" y2="9321"/>
                        <a14:foregroundMark x1="5600" y1="9321" x2="1600" y2="25566"/>
                        <a14:foregroundMark x1="1600" y1="25566" x2="4000" y2="33422"/>
                        <a14:foregroundMark x1="4000" y1="33422" x2="10200" y2="33822"/>
                        <a14:foregroundMark x1="10200" y1="33822" x2="12200" y2="26099"/>
                        <a14:foregroundMark x1="12200" y1="26099" x2="19300" y2="16245"/>
                        <a14:foregroundMark x1="19300" y1="16245" x2="23100" y2="23702"/>
                        <a14:foregroundMark x1="23100" y1="23702" x2="25000" y2="12916"/>
                        <a14:foregroundMark x1="25000" y1="12916" x2="37700" y2="12783"/>
                        <a14:foregroundMark x1="37700" y1="12783" x2="43800" y2="17177"/>
                        <a14:foregroundMark x1="43800" y1="17177" x2="38400" y2="25699"/>
                        <a14:foregroundMark x1="38400" y1="25699" x2="33900" y2="20905"/>
                        <a14:foregroundMark x1="33900" y1="20905" x2="38300" y2="21305"/>
                        <a14:foregroundMark x1="23900" y1="49800" x2="31100" y2="50732"/>
                        <a14:foregroundMark x1="31100" y1="50732" x2="33300" y2="49667"/>
                        <a14:foregroundMark x1="30400" y1="87617" x2="35600" y2="92810"/>
                        <a14:foregroundMark x1="35600" y1="92810" x2="41000" y2="91877"/>
                        <a14:foregroundMark x1="41000" y1="91877" x2="41800" y2="99601"/>
                        <a14:foregroundMark x1="41800" y1="99601" x2="48800" y2="98802"/>
                        <a14:foregroundMark x1="48800" y1="98802" x2="49900" y2="91345"/>
                        <a14:foregroundMark x1="49900" y1="91345" x2="49800" y2="90413"/>
                        <a14:foregroundMark x1="57700" y1="91079" x2="69600" y2="98535"/>
                        <a14:foregroundMark x1="69600" y1="98535" x2="76600" y2="97603"/>
                        <a14:foregroundMark x1="76600" y1="97603" x2="73400" y2="91212"/>
                        <a14:foregroundMark x1="73400" y1="91212" x2="60000" y2="92410"/>
                        <a14:foregroundMark x1="60000" y1="92410" x2="57700" y2="90679"/>
                        <a14:foregroundMark x1="69500" y1="93742" x2="69100" y2="98535"/>
                        <a14:foregroundMark x1="6600" y1="5326" x2="13700" y2="3862"/>
                        <a14:foregroundMark x1="13700" y1="3862" x2="16100" y2="6391"/>
                        <a14:foregroundMark x1="33600" y1="16245" x2="39700" y2="22503"/>
                        <a14:foregroundMark x1="39700" y1="22503" x2="39000" y2="22370"/>
                        <a14:foregroundMark x1="36800" y1="20905" x2="40000" y2="14913"/>
                        <a14:foregroundMark x1="40000" y1="14913" x2="39000" y2="23968"/>
                        <a14:foregroundMark x1="39000" y1="23968" x2="38900" y2="20373"/>
                        <a14:foregroundMark x1="25300" y1="15180" x2="19200" y2="13582"/>
                        <a14:foregroundMark x1="19200" y1="13582" x2="25500" y2="16778"/>
                        <a14:foregroundMark x1="25500" y1="16778" x2="26700" y2="14780"/>
                        <a14:foregroundMark x1="28200" y1="49800" x2="23600" y2="53662"/>
                        <a14:foregroundMark x1="23600" y1="53662" x2="23300" y2="50732"/>
                        <a14:foregroundMark x1="1200" y1="28096" x2="3400" y2="34088"/>
                        <a14:foregroundMark x1="40700" y1="95206" x2="40000" y2="94674"/>
                        <a14:foregroundMark x1="88700" y1="47270" x2="99500" y2="39148"/>
                        <a14:foregroundMark x1="99500" y1="39148" x2="99800" y2="38748"/>
                      </a14:backgroundRemoval>
                    </a14:imgEffect>
                  </a14:imgLayer>
                </a14:imgProps>
              </a:ext>
            </a:extLst>
          </a:blip>
          <a:stretch>
            <a:fillRect/>
          </a:stretch>
        </p:blipFill>
        <p:spPr>
          <a:xfrm>
            <a:off x="1940445" y="3472728"/>
            <a:ext cx="3795101" cy="3283979"/>
          </a:xfrm>
          <a:prstGeom prst="rect">
            <a:avLst/>
          </a:prstGeom>
        </p:spPr>
      </p:pic>
      <p:pic>
        <p:nvPicPr>
          <p:cNvPr id="12" name="Picture 11">
            <a:extLst>
              <a:ext uri="{FF2B5EF4-FFF2-40B4-BE49-F238E27FC236}">
                <a16:creationId xmlns:a16="http://schemas.microsoft.com/office/drawing/2014/main" id="{77943FC6-705B-E21E-6D9F-60B226689F81}"/>
              </a:ext>
            </a:extLst>
          </p:cNvPr>
          <p:cNvPicPr>
            <a:picLocks noChangeAspect="1"/>
          </p:cNvPicPr>
          <p:nvPr/>
        </p:nvPicPr>
        <p:blipFill>
          <a:blip r:embed="rId17"/>
          <a:stretch>
            <a:fillRect/>
          </a:stretch>
        </p:blipFill>
        <p:spPr>
          <a:xfrm>
            <a:off x="5692200" y="3579526"/>
            <a:ext cx="3798137" cy="3286029"/>
          </a:xfrm>
          <a:prstGeom prst="rect">
            <a:avLst/>
          </a:prstGeom>
        </p:spPr>
      </p:pic>
      <p:pic>
        <p:nvPicPr>
          <p:cNvPr id="14" name="Picture 13">
            <a:extLst>
              <a:ext uri="{FF2B5EF4-FFF2-40B4-BE49-F238E27FC236}">
                <a16:creationId xmlns:a16="http://schemas.microsoft.com/office/drawing/2014/main" id="{92215AEC-3FE4-4484-DE0B-3E1B29EE0C95}"/>
              </a:ext>
            </a:extLst>
          </p:cNvPr>
          <p:cNvPicPr>
            <a:picLocks noChangeAspect="1"/>
          </p:cNvPicPr>
          <p:nvPr/>
        </p:nvPicPr>
        <p:blipFill>
          <a:blip r:embed="rId17"/>
          <a:stretch>
            <a:fillRect/>
          </a:stretch>
        </p:blipFill>
        <p:spPr>
          <a:xfrm>
            <a:off x="9480398" y="3956870"/>
            <a:ext cx="3798137" cy="3286029"/>
          </a:xfrm>
          <a:prstGeom prst="rect">
            <a:avLst/>
          </a:prstGeom>
        </p:spPr>
      </p:pic>
      <p:pic>
        <p:nvPicPr>
          <p:cNvPr id="15" name="Picture 14">
            <a:extLst>
              <a:ext uri="{FF2B5EF4-FFF2-40B4-BE49-F238E27FC236}">
                <a16:creationId xmlns:a16="http://schemas.microsoft.com/office/drawing/2014/main" id="{0A56D341-CD27-CEEA-D3EE-347805E39B91}"/>
              </a:ext>
            </a:extLst>
          </p:cNvPr>
          <p:cNvPicPr>
            <a:picLocks noChangeAspect="1"/>
          </p:cNvPicPr>
          <p:nvPr/>
        </p:nvPicPr>
        <p:blipFill>
          <a:blip r:embed="rId17"/>
          <a:stretch>
            <a:fillRect/>
          </a:stretch>
        </p:blipFill>
        <p:spPr>
          <a:xfrm>
            <a:off x="13336640" y="3956869"/>
            <a:ext cx="3798137" cy="3286029"/>
          </a:xfrm>
          <a:prstGeom prst="rect">
            <a:avLst/>
          </a:prstGeom>
        </p:spPr>
      </p:pic>
    </p:spTree>
    <p:extLst>
      <p:ext uri="{BB962C8B-B14F-4D97-AF65-F5344CB8AC3E}">
        <p14:creationId xmlns:p14="http://schemas.microsoft.com/office/powerpoint/2010/main" val="857285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1000"/>
                                        <p:tgtEl>
                                          <p:spTgt spid="14"/>
                                        </p:tgtEl>
                                      </p:cBhvr>
                                    </p:animEffect>
                                    <p:anim calcmode="lin" valueType="num">
                                      <p:cBhvr>
                                        <p:cTn id="21" dur="1000" fill="hold"/>
                                        <p:tgtEl>
                                          <p:spTgt spid="14"/>
                                        </p:tgtEl>
                                        <p:attrNameLst>
                                          <p:attrName>ppt_x</p:attrName>
                                        </p:attrNameLst>
                                      </p:cBhvr>
                                      <p:tavLst>
                                        <p:tav tm="0">
                                          <p:val>
                                            <p:strVal val="#ppt_x"/>
                                          </p:val>
                                        </p:tav>
                                        <p:tav tm="100000">
                                          <p:val>
                                            <p:strVal val="#ppt_x"/>
                                          </p:val>
                                        </p:tav>
                                      </p:tavLst>
                                    </p:anim>
                                    <p:anim calcmode="lin" valueType="num">
                                      <p:cBhvr>
                                        <p:cTn id="2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anim calcmode="lin" valueType="num">
                                      <p:cBhvr>
                                        <p:cTn id="28" dur="1000" fill="hold"/>
                                        <p:tgtEl>
                                          <p:spTgt spid="15"/>
                                        </p:tgtEl>
                                        <p:attrNameLst>
                                          <p:attrName>ppt_x</p:attrName>
                                        </p:attrNameLst>
                                      </p:cBhvr>
                                      <p:tavLst>
                                        <p:tav tm="0">
                                          <p:val>
                                            <p:strVal val="#ppt_x"/>
                                          </p:val>
                                        </p:tav>
                                        <p:tav tm="100000">
                                          <p:val>
                                            <p:strVal val="#ppt_x"/>
                                          </p:val>
                                        </p:tav>
                                      </p:tavLst>
                                    </p:anim>
                                    <p:anim calcmode="lin" valueType="num">
                                      <p:cBhvr>
                                        <p:cTn id="2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1000"/>
                                        <p:tgtEl>
                                          <p:spTgt spid="13"/>
                                        </p:tgtEl>
                                      </p:cBhvr>
                                    </p:animEffect>
                                    <p:anim calcmode="lin" valueType="num">
                                      <p:cBhvr>
                                        <p:cTn id="35" dur="1000" fill="hold"/>
                                        <p:tgtEl>
                                          <p:spTgt spid="13"/>
                                        </p:tgtEl>
                                        <p:attrNameLst>
                                          <p:attrName>ppt_x</p:attrName>
                                        </p:attrNameLst>
                                      </p:cBhvr>
                                      <p:tavLst>
                                        <p:tav tm="0">
                                          <p:val>
                                            <p:strVal val="#ppt_x"/>
                                          </p:val>
                                        </p:tav>
                                        <p:tav tm="100000">
                                          <p:val>
                                            <p:strVal val="#ppt_x"/>
                                          </p:val>
                                        </p:tav>
                                      </p:tavLst>
                                    </p:anim>
                                    <p:anim calcmode="lin" valueType="num">
                                      <p:cBhvr>
                                        <p:cTn id="3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DE398B-0C5C-E654-3CF1-43E884333BFB}"/>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590B100D-A532-6020-91B5-646CE9D39070}"/>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344" t="-14419" r="-1344" b="-7285"/>
            </a:stretch>
          </a:blipFill>
        </p:spPr>
        <p:txBody>
          <a:bodyPr/>
          <a:lstStyle/>
          <a:p>
            <a:r>
              <a:rPr lang="en-US"/>
              <a:t>1</a:t>
            </a:r>
          </a:p>
        </p:txBody>
      </p:sp>
      <p:pic>
        <p:nvPicPr>
          <p:cNvPr id="17" name="Picture 16">
            <a:extLst>
              <a:ext uri="{FF2B5EF4-FFF2-40B4-BE49-F238E27FC236}">
                <a16:creationId xmlns:a16="http://schemas.microsoft.com/office/drawing/2014/main" id="{D209248B-FFD2-8A91-6E2B-3AE386E32F96}"/>
              </a:ext>
            </a:extLst>
          </p:cNvPr>
          <p:cNvPicPr>
            <a:picLocks noChangeAspect="1"/>
          </p:cNvPicPr>
          <p:nvPr/>
        </p:nvPicPr>
        <p:blipFill>
          <a:blip r:embed="rId3"/>
          <a:stretch>
            <a:fillRect/>
          </a:stretch>
        </p:blipFill>
        <p:spPr>
          <a:xfrm>
            <a:off x="8183046" y="452722"/>
            <a:ext cx="7665412" cy="7225152"/>
          </a:xfrm>
          <a:prstGeom prst="rect">
            <a:avLst/>
          </a:prstGeom>
        </p:spPr>
      </p:pic>
      <p:sp>
        <p:nvSpPr>
          <p:cNvPr id="16" name="Pentagon 15">
            <a:extLst>
              <a:ext uri="{FF2B5EF4-FFF2-40B4-BE49-F238E27FC236}">
                <a16:creationId xmlns:a16="http://schemas.microsoft.com/office/drawing/2014/main" id="{C66D6369-4F85-66FC-55CD-C79AE6BE6F78}"/>
              </a:ext>
            </a:extLst>
          </p:cNvPr>
          <p:cNvSpPr/>
          <p:nvPr/>
        </p:nvSpPr>
        <p:spPr>
          <a:xfrm>
            <a:off x="2236205" y="1954531"/>
            <a:ext cx="5042018" cy="5029200"/>
          </a:xfrm>
          <a:prstGeom prst="pentagon">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 name="Freeform 3">
            <a:extLst>
              <a:ext uri="{FF2B5EF4-FFF2-40B4-BE49-F238E27FC236}">
                <a16:creationId xmlns:a16="http://schemas.microsoft.com/office/drawing/2014/main" id="{F0E74012-E183-1ABB-59C2-A3EAFE400F1C}"/>
              </a:ext>
            </a:extLst>
          </p:cNvPr>
          <p:cNvSpPr/>
          <p:nvPr/>
        </p:nvSpPr>
        <p:spPr>
          <a:xfrm>
            <a:off x="0" y="7436879"/>
            <a:ext cx="2570291" cy="2850121"/>
          </a:xfrm>
          <a:custGeom>
            <a:avLst/>
            <a:gdLst/>
            <a:ahLst/>
            <a:cxnLst/>
            <a:rect l="l" t="t" r="r" b="b"/>
            <a:pathLst>
              <a:path w="2570291" h="2850121">
                <a:moveTo>
                  <a:pt x="0" y="0"/>
                </a:moveTo>
                <a:lnTo>
                  <a:pt x="2570291" y="0"/>
                </a:lnTo>
                <a:lnTo>
                  <a:pt x="2570291" y="2850121"/>
                </a:lnTo>
                <a:lnTo>
                  <a:pt x="0" y="285012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a:extLst>
              <a:ext uri="{FF2B5EF4-FFF2-40B4-BE49-F238E27FC236}">
                <a16:creationId xmlns:a16="http://schemas.microsoft.com/office/drawing/2014/main" id="{427724D7-CC72-FD35-B8D3-0412E881AE3D}"/>
              </a:ext>
            </a:extLst>
          </p:cNvPr>
          <p:cNvSpPr/>
          <p:nvPr/>
        </p:nvSpPr>
        <p:spPr>
          <a:xfrm>
            <a:off x="15013115" y="255042"/>
            <a:ext cx="1532073" cy="1083594"/>
          </a:xfrm>
          <a:custGeom>
            <a:avLst/>
            <a:gdLst/>
            <a:ahLst/>
            <a:cxnLst/>
            <a:rect l="l" t="t" r="r" b="b"/>
            <a:pathLst>
              <a:path w="1532073" h="1083594">
                <a:moveTo>
                  <a:pt x="0" y="0"/>
                </a:moveTo>
                <a:lnTo>
                  <a:pt x="1532073" y="0"/>
                </a:lnTo>
                <a:lnTo>
                  <a:pt x="1532073" y="1083594"/>
                </a:lnTo>
                <a:lnTo>
                  <a:pt x="0" y="108359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a:extLst>
              <a:ext uri="{FF2B5EF4-FFF2-40B4-BE49-F238E27FC236}">
                <a16:creationId xmlns:a16="http://schemas.microsoft.com/office/drawing/2014/main" id="{AC0BC622-C6AB-E988-D06A-CBE598614321}"/>
              </a:ext>
            </a:extLst>
          </p:cNvPr>
          <p:cNvSpPr/>
          <p:nvPr/>
        </p:nvSpPr>
        <p:spPr>
          <a:xfrm>
            <a:off x="4167932" y="-216910"/>
            <a:ext cx="1244514" cy="1172106"/>
          </a:xfrm>
          <a:custGeom>
            <a:avLst/>
            <a:gdLst/>
            <a:ahLst/>
            <a:cxnLst/>
            <a:rect l="l" t="t" r="r" b="b"/>
            <a:pathLst>
              <a:path w="1244514" h="1172106">
                <a:moveTo>
                  <a:pt x="0" y="0"/>
                </a:moveTo>
                <a:lnTo>
                  <a:pt x="1244514" y="0"/>
                </a:lnTo>
                <a:lnTo>
                  <a:pt x="1244514" y="1172106"/>
                </a:lnTo>
                <a:lnTo>
                  <a:pt x="0" y="117210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a:extLst>
              <a:ext uri="{FF2B5EF4-FFF2-40B4-BE49-F238E27FC236}">
                <a16:creationId xmlns:a16="http://schemas.microsoft.com/office/drawing/2014/main" id="{A58840B0-658A-06F0-D296-E81176979858}"/>
              </a:ext>
            </a:extLst>
          </p:cNvPr>
          <p:cNvSpPr/>
          <p:nvPr/>
        </p:nvSpPr>
        <p:spPr>
          <a:xfrm>
            <a:off x="661538" y="2912921"/>
            <a:ext cx="1115301" cy="1010023"/>
          </a:xfrm>
          <a:custGeom>
            <a:avLst/>
            <a:gdLst/>
            <a:ahLst/>
            <a:cxnLst/>
            <a:rect l="l" t="t" r="r" b="b"/>
            <a:pathLst>
              <a:path w="1115301" h="1010023">
                <a:moveTo>
                  <a:pt x="0" y="0"/>
                </a:moveTo>
                <a:lnTo>
                  <a:pt x="1115301" y="0"/>
                </a:lnTo>
                <a:lnTo>
                  <a:pt x="1115301" y="1010023"/>
                </a:lnTo>
                <a:lnTo>
                  <a:pt x="0" y="101002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7" name="Freeform 7">
            <a:extLst>
              <a:ext uri="{FF2B5EF4-FFF2-40B4-BE49-F238E27FC236}">
                <a16:creationId xmlns:a16="http://schemas.microsoft.com/office/drawing/2014/main" id="{9C02B397-0565-11B0-C7EA-EFDC6AD6579A}"/>
              </a:ext>
            </a:extLst>
          </p:cNvPr>
          <p:cNvSpPr/>
          <p:nvPr/>
        </p:nvSpPr>
        <p:spPr>
          <a:xfrm>
            <a:off x="16286742" y="0"/>
            <a:ext cx="2065676" cy="2057400"/>
          </a:xfrm>
          <a:custGeom>
            <a:avLst/>
            <a:gdLst/>
            <a:ahLst/>
            <a:cxnLst/>
            <a:rect l="l" t="t" r="r" b="b"/>
            <a:pathLst>
              <a:path w="2065676" h="2057400">
                <a:moveTo>
                  <a:pt x="0" y="0"/>
                </a:moveTo>
                <a:lnTo>
                  <a:pt x="2065676" y="0"/>
                </a:lnTo>
                <a:lnTo>
                  <a:pt x="2065676" y="2057400"/>
                </a:lnTo>
                <a:lnTo>
                  <a:pt x="0" y="20574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0" name="Freeform 10">
            <a:extLst>
              <a:ext uri="{FF2B5EF4-FFF2-40B4-BE49-F238E27FC236}">
                <a16:creationId xmlns:a16="http://schemas.microsoft.com/office/drawing/2014/main" id="{D8BC5C90-3C8A-6C9C-416D-C5C258614F6F}"/>
              </a:ext>
            </a:extLst>
          </p:cNvPr>
          <p:cNvSpPr/>
          <p:nvPr/>
        </p:nvSpPr>
        <p:spPr>
          <a:xfrm>
            <a:off x="15848458" y="7196991"/>
            <a:ext cx="2821684" cy="3287980"/>
          </a:xfrm>
          <a:custGeom>
            <a:avLst/>
            <a:gdLst/>
            <a:ahLst/>
            <a:cxnLst/>
            <a:rect l="l" t="t" r="r" b="b"/>
            <a:pathLst>
              <a:path w="2821684" h="3287980">
                <a:moveTo>
                  <a:pt x="0" y="0"/>
                </a:moveTo>
                <a:lnTo>
                  <a:pt x="2821684" y="0"/>
                </a:lnTo>
                <a:lnTo>
                  <a:pt x="2821684" y="3287980"/>
                </a:lnTo>
                <a:lnTo>
                  <a:pt x="0" y="328798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3" name="Rectangle 12">
            <a:extLst>
              <a:ext uri="{FF2B5EF4-FFF2-40B4-BE49-F238E27FC236}">
                <a16:creationId xmlns:a16="http://schemas.microsoft.com/office/drawing/2014/main" id="{1B0D93B6-A624-63B9-A227-4C1E75E6B4AC}"/>
              </a:ext>
            </a:extLst>
          </p:cNvPr>
          <p:cNvSpPr/>
          <p:nvPr/>
        </p:nvSpPr>
        <p:spPr>
          <a:xfrm>
            <a:off x="3846125" y="6524529"/>
            <a:ext cx="1737976" cy="3770263"/>
          </a:xfrm>
          <a:prstGeom prst="rect">
            <a:avLst/>
          </a:prstGeom>
          <a:noFill/>
        </p:spPr>
        <p:txBody>
          <a:bodyPr wrap="none" lIns="91440" tIns="45720" rIns="91440" bIns="45720">
            <a:spAutoFit/>
          </a:bodyPr>
          <a:lstStyle/>
          <a:p>
            <a:pPr algn="ctr"/>
            <a:r>
              <a:rPr lang="en-US" sz="23900" b="1" cap="none" spc="0">
                <a:ln w="22225">
                  <a:solidFill>
                    <a:schemeClr val="accent2"/>
                  </a:solidFill>
                  <a:prstDash val="solid"/>
                </a:ln>
                <a:solidFill>
                  <a:schemeClr val="accent2">
                    <a:lumMod val="40000"/>
                    <a:lumOff val="60000"/>
                  </a:schemeClr>
                </a:solidFill>
                <a:effectLst/>
              </a:rPr>
              <a:t>1</a:t>
            </a:r>
          </a:p>
        </p:txBody>
      </p:sp>
      <p:pic>
        <p:nvPicPr>
          <p:cNvPr id="11" name="Picture 10">
            <a:extLst>
              <a:ext uri="{FF2B5EF4-FFF2-40B4-BE49-F238E27FC236}">
                <a16:creationId xmlns:a16="http://schemas.microsoft.com/office/drawing/2014/main" id="{C6295E31-D8DF-F101-3F9A-CCE40B746F60}"/>
              </a:ext>
            </a:extLst>
          </p:cNvPr>
          <p:cNvPicPr>
            <a:picLocks noChangeAspect="1"/>
          </p:cNvPicPr>
          <p:nvPr/>
        </p:nvPicPr>
        <p:blipFill>
          <a:blip r:embed="rId16">
            <a:extLst>
              <a:ext uri="{BEBA8EAE-BF5A-486C-A8C5-ECC9F3942E4B}">
                <a14:imgProps xmlns:a14="http://schemas.microsoft.com/office/drawing/2010/main">
                  <a14:imgLayer r:embed="rId17">
                    <a14:imgEffect>
                      <a14:backgroundRemoval t="3862" b="98269" l="1200" r="99800">
                        <a14:foregroundMark x1="52400" y1="20373" x2="64800" y2="50599"/>
                        <a14:foregroundMark x1="17200" y1="8655" x2="24800" y2="7989"/>
                        <a14:foregroundMark x1="24800" y1="7989" x2="37200" y2="1198"/>
                        <a14:foregroundMark x1="37200" y1="1198" x2="44400" y2="4927"/>
                        <a14:foregroundMark x1="44400" y1="4927" x2="36300" y2="12250"/>
                        <a14:foregroundMark x1="36300" y1="12250" x2="5600" y2="9321"/>
                        <a14:foregroundMark x1="5600" y1="9321" x2="1600" y2="25566"/>
                        <a14:foregroundMark x1="1600" y1="25566" x2="4000" y2="33422"/>
                        <a14:foregroundMark x1="4000" y1="33422" x2="10200" y2="33822"/>
                        <a14:foregroundMark x1="10200" y1="33822" x2="12200" y2="26099"/>
                        <a14:foregroundMark x1="12200" y1="26099" x2="19300" y2="16245"/>
                        <a14:foregroundMark x1="19300" y1="16245" x2="23100" y2="23702"/>
                        <a14:foregroundMark x1="23100" y1="23702" x2="25000" y2="12916"/>
                        <a14:foregroundMark x1="25000" y1="12916" x2="37700" y2="12783"/>
                        <a14:foregroundMark x1="37700" y1="12783" x2="43800" y2="17177"/>
                        <a14:foregroundMark x1="43800" y1="17177" x2="38400" y2="25699"/>
                        <a14:foregroundMark x1="38400" y1="25699" x2="33900" y2="20905"/>
                        <a14:foregroundMark x1="33900" y1="20905" x2="38300" y2="21305"/>
                        <a14:foregroundMark x1="23900" y1="49800" x2="31100" y2="50732"/>
                        <a14:foregroundMark x1="31100" y1="50732" x2="33300" y2="49667"/>
                        <a14:foregroundMark x1="30400" y1="87617" x2="35600" y2="92810"/>
                        <a14:foregroundMark x1="35600" y1="92810" x2="41000" y2="91877"/>
                        <a14:foregroundMark x1="41000" y1="91877" x2="41800" y2="99601"/>
                        <a14:foregroundMark x1="41800" y1="99601" x2="48800" y2="98802"/>
                        <a14:foregroundMark x1="48800" y1="98802" x2="49900" y2="91345"/>
                        <a14:foregroundMark x1="49900" y1="91345" x2="49800" y2="90413"/>
                        <a14:foregroundMark x1="57700" y1="91079" x2="69600" y2="98535"/>
                        <a14:foregroundMark x1="69600" y1="98535" x2="76600" y2="97603"/>
                        <a14:foregroundMark x1="76600" y1="97603" x2="73400" y2="91212"/>
                        <a14:foregroundMark x1="73400" y1="91212" x2="60000" y2="92410"/>
                        <a14:foregroundMark x1="60000" y1="92410" x2="57700" y2="90679"/>
                        <a14:foregroundMark x1="69500" y1="93742" x2="69100" y2="98535"/>
                        <a14:foregroundMark x1="6600" y1="5326" x2="13700" y2="3862"/>
                        <a14:foregroundMark x1="13700" y1="3862" x2="16100" y2="6391"/>
                        <a14:foregroundMark x1="33600" y1="16245" x2="39700" y2="22503"/>
                        <a14:foregroundMark x1="39700" y1="22503" x2="39000" y2="22370"/>
                        <a14:foregroundMark x1="36800" y1="20905" x2="40000" y2="14913"/>
                        <a14:foregroundMark x1="40000" y1="14913" x2="39000" y2="23968"/>
                        <a14:foregroundMark x1="39000" y1="23968" x2="38900" y2="20373"/>
                        <a14:foregroundMark x1="25300" y1="15180" x2="19200" y2="13582"/>
                        <a14:foregroundMark x1="19200" y1="13582" x2="25500" y2="16778"/>
                        <a14:foregroundMark x1="25500" y1="16778" x2="26700" y2="14780"/>
                        <a14:foregroundMark x1="28200" y1="49800" x2="23600" y2="53662"/>
                        <a14:foregroundMark x1="23600" y1="53662" x2="23300" y2="50732"/>
                        <a14:foregroundMark x1="1200" y1="28096" x2="3400" y2="34088"/>
                        <a14:foregroundMark x1="40700" y1="95206" x2="40000" y2="94674"/>
                        <a14:foregroundMark x1="88700" y1="47270" x2="99500" y2="39148"/>
                        <a14:foregroundMark x1="99500" y1="39148" x2="99800" y2="38748"/>
                      </a14:backgroundRemoval>
                    </a14:imgEffect>
                  </a14:imgLayer>
                </a14:imgProps>
              </a:ext>
            </a:extLst>
          </a:blip>
          <a:stretch>
            <a:fillRect/>
          </a:stretch>
        </p:blipFill>
        <p:spPr>
          <a:xfrm>
            <a:off x="9195337" y="4310968"/>
            <a:ext cx="3088755" cy="2672763"/>
          </a:xfrm>
          <a:prstGeom prst="rect">
            <a:avLst/>
          </a:prstGeom>
        </p:spPr>
      </p:pic>
      <p:pic>
        <p:nvPicPr>
          <p:cNvPr id="12" name="Picture 11">
            <a:extLst>
              <a:ext uri="{FF2B5EF4-FFF2-40B4-BE49-F238E27FC236}">
                <a16:creationId xmlns:a16="http://schemas.microsoft.com/office/drawing/2014/main" id="{FBE94BC6-FDAA-6C2D-75D5-D00C3578A9BB}"/>
              </a:ext>
            </a:extLst>
          </p:cNvPr>
          <p:cNvPicPr>
            <a:picLocks noChangeAspect="1"/>
          </p:cNvPicPr>
          <p:nvPr/>
        </p:nvPicPr>
        <p:blipFill>
          <a:blip r:embed="rId18"/>
          <a:stretch>
            <a:fillRect/>
          </a:stretch>
        </p:blipFill>
        <p:spPr>
          <a:xfrm>
            <a:off x="12284092" y="4440825"/>
            <a:ext cx="2841552" cy="2588262"/>
          </a:xfrm>
          <a:prstGeom prst="rect">
            <a:avLst/>
          </a:prstGeom>
        </p:spPr>
      </p:pic>
      <p:pic>
        <p:nvPicPr>
          <p:cNvPr id="14" name="Picture 13">
            <a:extLst>
              <a:ext uri="{FF2B5EF4-FFF2-40B4-BE49-F238E27FC236}">
                <a16:creationId xmlns:a16="http://schemas.microsoft.com/office/drawing/2014/main" id="{430ACB18-4C0D-FD63-3BFD-CF51A529A23A}"/>
              </a:ext>
            </a:extLst>
          </p:cNvPr>
          <p:cNvPicPr>
            <a:picLocks noChangeAspect="1"/>
          </p:cNvPicPr>
          <p:nvPr/>
        </p:nvPicPr>
        <p:blipFill>
          <a:blip r:embed="rId18"/>
          <a:stretch>
            <a:fillRect/>
          </a:stretch>
        </p:blipFill>
        <p:spPr>
          <a:xfrm>
            <a:off x="10875841" y="1536975"/>
            <a:ext cx="3044408" cy="2633926"/>
          </a:xfrm>
          <a:prstGeom prst="rect">
            <a:avLst/>
          </a:prstGeom>
        </p:spPr>
      </p:pic>
      <p:pic>
        <p:nvPicPr>
          <p:cNvPr id="15" name="Picture 14">
            <a:extLst>
              <a:ext uri="{FF2B5EF4-FFF2-40B4-BE49-F238E27FC236}">
                <a16:creationId xmlns:a16="http://schemas.microsoft.com/office/drawing/2014/main" id="{190D1664-6CDC-F7BF-C8F9-8C7476901625}"/>
              </a:ext>
            </a:extLst>
          </p:cNvPr>
          <p:cNvPicPr>
            <a:picLocks noChangeAspect="1"/>
          </p:cNvPicPr>
          <p:nvPr/>
        </p:nvPicPr>
        <p:blipFill>
          <a:blip r:embed="rId18"/>
          <a:stretch>
            <a:fillRect/>
          </a:stretch>
        </p:blipFill>
        <p:spPr>
          <a:xfrm>
            <a:off x="2927662" y="3238500"/>
            <a:ext cx="3798137" cy="3286029"/>
          </a:xfrm>
          <a:prstGeom prst="rect">
            <a:avLst/>
          </a:prstGeom>
        </p:spPr>
      </p:pic>
      <p:sp>
        <p:nvSpPr>
          <p:cNvPr id="19" name="Rectangle 18">
            <a:extLst>
              <a:ext uri="{FF2B5EF4-FFF2-40B4-BE49-F238E27FC236}">
                <a16:creationId xmlns:a16="http://schemas.microsoft.com/office/drawing/2014/main" id="{3848E985-45AD-42C1-6849-4B89E5CC3F80}"/>
              </a:ext>
            </a:extLst>
          </p:cNvPr>
          <p:cNvSpPr/>
          <p:nvPr/>
        </p:nvSpPr>
        <p:spPr>
          <a:xfrm>
            <a:off x="11738411" y="6786661"/>
            <a:ext cx="1737976" cy="3770263"/>
          </a:xfrm>
          <a:prstGeom prst="rect">
            <a:avLst/>
          </a:prstGeom>
          <a:noFill/>
        </p:spPr>
        <p:txBody>
          <a:bodyPr wrap="none" lIns="91440" tIns="45720" rIns="91440" bIns="45720">
            <a:spAutoFit/>
          </a:bodyPr>
          <a:lstStyle/>
          <a:p>
            <a:pPr algn="ctr"/>
            <a:r>
              <a:rPr lang="en-US" sz="23900" b="1" cap="none" spc="0">
                <a:ln w="22225">
                  <a:solidFill>
                    <a:schemeClr val="accent2"/>
                  </a:solidFill>
                  <a:prstDash val="solid"/>
                </a:ln>
                <a:solidFill>
                  <a:schemeClr val="accent2">
                    <a:lumMod val="40000"/>
                    <a:lumOff val="60000"/>
                  </a:schemeClr>
                </a:solidFill>
                <a:effectLst/>
              </a:rPr>
              <a:t>3</a:t>
            </a:r>
          </a:p>
        </p:txBody>
      </p:sp>
    </p:spTree>
    <p:extLst>
      <p:ext uri="{BB962C8B-B14F-4D97-AF65-F5344CB8AC3E}">
        <p14:creationId xmlns:p14="http://schemas.microsoft.com/office/powerpoint/2010/main" val="278980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randombar(horizontal)">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randombar(horizontal)">
                                      <p:cBhvr>
                                        <p:cTn id="18" dur="500"/>
                                        <p:tgtEl>
                                          <p:spTgt spid="14"/>
                                        </p:tgtEl>
                                      </p:cBhvr>
                                    </p:animEffect>
                                  </p:childTnLst>
                                </p:cTn>
                              </p:par>
                              <p:par>
                                <p:cTn id="19" presetID="14" presetClass="entr" presetSubtype="1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randombar(horizontal)">
                                      <p:cBhvr>
                                        <p:cTn id="21" dur="500"/>
                                        <p:tgtEl>
                                          <p:spTgt spid="11"/>
                                        </p:tgtEl>
                                      </p:cBhvr>
                                    </p:animEffect>
                                  </p:childTnLst>
                                </p:cTn>
                              </p:par>
                              <p:par>
                                <p:cTn id="22" presetID="14" presetClass="entr" presetSubtype="10"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randombar(horizontal)">
                                      <p:cBhvr>
                                        <p:cTn id="24" dur="500"/>
                                        <p:tgtEl>
                                          <p:spTgt spid="17"/>
                                        </p:tgtEl>
                                      </p:cBhvr>
                                    </p:animEffect>
                                  </p:childTnLst>
                                </p:cTn>
                              </p:par>
                              <p:par>
                                <p:cTn id="25" presetID="14" presetClass="entr" presetSubtype="1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randombar(horizontal)">
                                      <p:cBhvr>
                                        <p:cTn id="27" dur="500"/>
                                        <p:tgtEl>
                                          <p:spTgt spid="12"/>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randombar(horizontal)">
                                      <p:cBhvr>
                                        <p:cTn id="3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3" grpId="0"/>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9C15C4-27AE-32A7-BDCA-4F2F4460FB97}"/>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930C75CB-7D08-1D6C-9EB5-1017BBDDBCFB}"/>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344" t="-14419" r="-1344" b="-7285"/>
            </a:stretch>
          </a:blipFill>
        </p:spPr>
        <p:txBody>
          <a:bodyPr/>
          <a:lstStyle/>
          <a:p>
            <a:r>
              <a:rPr lang="en-US"/>
              <a:t>1</a:t>
            </a:r>
          </a:p>
        </p:txBody>
      </p:sp>
      <p:pic>
        <p:nvPicPr>
          <p:cNvPr id="17" name="Picture 16">
            <a:extLst>
              <a:ext uri="{FF2B5EF4-FFF2-40B4-BE49-F238E27FC236}">
                <a16:creationId xmlns:a16="http://schemas.microsoft.com/office/drawing/2014/main" id="{BF96AA3B-3C51-B0C8-F2BA-20F0B485B0E9}"/>
              </a:ext>
            </a:extLst>
          </p:cNvPr>
          <p:cNvPicPr>
            <a:picLocks noChangeAspect="1"/>
          </p:cNvPicPr>
          <p:nvPr/>
        </p:nvPicPr>
        <p:blipFill>
          <a:blip r:embed="rId3"/>
          <a:stretch>
            <a:fillRect/>
          </a:stretch>
        </p:blipFill>
        <p:spPr>
          <a:xfrm>
            <a:off x="9650294" y="690603"/>
            <a:ext cx="6704458" cy="7225152"/>
          </a:xfrm>
          <a:prstGeom prst="rect">
            <a:avLst/>
          </a:prstGeom>
        </p:spPr>
      </p:pic>
      <p:sp>
        <p:nvSpPr>
          <p:cNvPr id="16" name="Pentagon 15">
            <a:extLst>
              <a:ext uri="{FF2B5EF4-FFF2-40B4-BE49-F238E27FC236}">
                <a16:creationId xmlns:a16="http://schemas.microsoft.com/office/drawing/2014/main" id="{CDEF69EB-2C8E-38FC-278D-FCE9B23842A4}"/>
              </a:ext>
            </a:extLst>
          </p:cNvPr>
          <p:cNvSpPr/>
          <p:nvPr/>
        </p:nvSpPr>
        <p:spPr>
          <a:xfrm>
            <a:off x="2236204" y="690603"/>
            <a:ext cx="6704457" cy="7225152"/>
          </a:xfrm>
          <a:prstGeom prst="pentagon">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 name="Freeform 3">
            <a:extLst>
              <a:ext uri="{FF2B5EF4-FFF2-40B4-BE49-F238E27FC236}">
                <a16:creationId xmlns:a16="http://schemas.microsoft.com/office/drawing/2014/main" id="{4576CC59-31B9-BB0A-937E-894AB0557D6A}"/>
              </a:ext>
            </a:extLst>
          </p:cNvPr>
          <p:cNvSpPr/>
          <p:nvPr/>
        </p:nvSpPr>
        <p:spPr>
          <a:xfrm>
            <a:off x="0" y="7436879"/>
            <a:ext cx="2570291" cy="2850121"/>
          </a:xfrm>
          <a:custGeom>
            <a:avLst/>
            <a:gdLst/>
            <a:ahLst/>
            <a:cxnLst/>
            <a:rect l="l" t="t" r="r" b="b"/>
            <a:pathLst>
              <a:path w="2570291" h="2850121">
                <a:moveTo>
                  <a:pt x="0" y="0"/>
                </a:moveTo>
                <a:lnTo>
                  <a:pt x="2570291" y="0"/>
                </a:lnTo>
                <a:lnTo>
                  <a:pt x="2570291" y="2850121"/>
                </a:lnTo>
                <a:lnTo>
                  <a:pt x="0" y="285012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a:extLst>
              <a:ext uri="{FF2B5EF4-FFF2-40B4-BE49-F238E27FC236}">
                <a16:creationId xmlns:a16="http://schemas.microsoft.com/office/drawing/2014/main" id="{5B5E7227-2612-3874-B696-8A7DE9717AB7}"/>
              </a:ext>
            </a:extLst>
          </p:cNvPr>
          <p:cNvSpPr/>
          <p:nvPr/>
        </p:nvSpPr>
        <p:spPr>
          <a:xfrm>
            <a:off x="15013115" y="255042"/>
            <a:ext cx="1532073" cy="1083594"/>
          </a:xfrm>
          <a:custGeom>
            <a:avLst/>
            <a:gdLst/>
            <a:ahLst/>
            <a:cxnLst/>
            <a:rect l="l" t="t" r="r" b="b"/>
            <a:pathLst>
              <a:path w="1532073" h="1083594">
                <a:moveTo>
                  <a:pt x="0" y="0"/>
                </a:moveTo>
                <a:lnTo>
                  <a:pt x="1532073" y="0"/>
                </a:lnTo>
                <a:lnTo>
                  <a:pt x="1532073" y="1083594"/>
                </a:lnTo>
                <a:lnTo>
                  <a:pt x="0" y="108359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a:extLst>
              <a:ext uri="{FF2B5EF4-FFF2-40B4-BE49-F238E27FC236}">
                <a16:creationId xmlns:a16="http://schemas.microsoft.com/office/drawing/2014/main" id="{EAE1FFCD-F09B-A3BA-4404-41922572FCC2}"/>
              </a:ext>
            </a:extLst>
          </p:cNvPr>
          <p:cNvSpPr/>
          <p:nvPr/>
        </p:nvSpPr>
        <p:spPr>
          <a:xfrm>
            <a:off x="4167932" y="-216910"/>
            <a:ext cx="1244514" cy="1172106"/>
          </a:xfrm>
          <a:custGeom>
            <a:avLst/>
            <a:gdLst/>
            <a:ahLst/>
            <a:cxnLst/>
            <a:rect l="l" t="t" r="r" b="b"/>
            <a:pathLst>
              <a:path w="1244514" h="1172106">
                <a:moveTo>
                  <a:pt x="0" y="0"/>
                </a:moveTo>
                <a:lnTo>
                  <a:pt x="1244514" y="0"/>
                </a:lnTo>
                <a:lnTo>
                  <a:pt x="1244514" y="1172106"/>
                </a:lnTo>
                <a:lnTo>
                  <a:pt x="0" y="117210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a:extLst>
              <a:ext uri="{FF2B5EF4-FFF2-40B4-BE49-F238E27FC236}">
                <a16:creationId xmlns:a16="http://schemas.microsoft.com/office/drawing/2014/main" id="{A8EA89AB-E876-FC97-9834-FF0142B0AF19}"/>
              </a:ext>
            </a:extLst>
          </p:cNvPr>
          <p:cNvSpPr/>
          <p:nvPr/>
        </p:nvSpPr>
        <p:spPr>
          <a:xfrm>
            <a:off x="661538" y="2912921"/>
            <a:ext cx="1115301" cy="1010023"/>
          </a:xfrm>
          <a:custGeom>
            <a:avLst/>
            <a:gdLst/>
            <a:ahLst/>
            <a:cxnLst/>
            <a:rect l="l" t="t" r="r" b="b"/>
            <a:pathLst>
              <a:path w="1115301" h="1010023">
                <a:moveTo>
                  <a:pt x="0" y="0"/>
                </a:moveTo>
                <a:lnTo>
                  <a:pt x="1115301" y="0"/>
                </a:lnTo>
                <a:lnTo>
                  <a:pt x="1115301" y="1010023"/>
                </a:lnTo>
                <a:lnTo>
                  <a:pt x="0" y="101002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7" name="Freeform 7">
            <a:extLst>
              <a:ext uri="{FF2B5EF4-FFF2-40B4-BE49-F238E27FC236}">
                <a16:creationId xmlns:a16="http://schemas.microsoft.com/office/drawing/2014/main" id="{F5D6FFED-9918-4046-4CFB-C5619FA3E442}"/>
              </a:ext>
            </a:extLst>
          </p:cNvPr>
          <p:cNvSpPr/>
          <p:nvPr/>
        </p:nvSpPr>
        <p:spPr>
          <a:xfrm>
            <a:off x="16286742" y="0"/>
            <a:ext cx="2065676" cy="2057400"/>
          </a:xfrm>
          <a:custGeom>
            <a:avLst/>
            <a:gdLst/>
            <a:ahLst/>
            <a:cxnLst/>
            <a:rect l="l" t="t" r="r" b="b"/>
            <a:pathLst>
              <a:path w="2065676" h="2057400">
                <a:moveTo>
                  <a:pt x="0" y="0"/>
                </a:moveTo>
                <a:lnTo>
                  <a:pt x="2065676" y="0"/>
                </a:lnTo>
                <a:lnTo>
                  <a:pt x="2065676" y="2057400"/>
                </a:lnTo>
                <a:lnTo>
                  <a:pt x="0" y="20574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0" name="Freeform 10">
            <a:extLst>
              <a:ext uri="{FF2B5EF4-FFF2-40B4-BE49-F238E27FC236}">
                <a16:creationId xmlns:a16="http://schemas.microsoft.com/office/drawing/2014/main" id="{BD71C148-3B05-31AE-3D56-E85A829DA533}"/>
              </a:ext>
            </a:extLst>
          </p:cNvPr>
          <p:cNvSpPr/>
          <p:nvPr/>
        </p:nvSpPr>
        <p:spPr>
          <a:xfrm>
            <a:off x="15848458" y="7196991"/>
            <a:ext cx="2821684" cy="3287980"/>
          </a:xfrm>
          <a:custGeom>
            <a:avLst/>
            <a:gdLst/>
            <a:ahLst/>
            <a:cxnLst/>
            <a:rect l="l" t="t" r="r" b="b"/>
            <a:pathLst>
              <a:path w="2821684" h="3287980">
                <a:moveTo>
                  <a:pt x="0" y="0"/>
                </a:moveTo>
                <a:lnTo>
                  <a:pt x="2821684" y="0"/>
                </a:lnTo>
                <a:lnTo>
                  <a:pt x="2821684" y="3287980"/>
                </a:lnTo>
                <a:lnTo>
                  <a:pt x="0" y="328798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3" name="Rectangle 12">
            <a:extLst>
              <a:ext uri="{FF2B5EF4-FFF2-40B4-BE49-F238E27FC236}">
                <a16:creationId xmlns:a16="http://schemas.microsoft.com/office/drawing/2014/main" id="{ABB22FF4-54BC-1203-9912-27E3466444B3}"/>
              </a:ext>
            </a:extLst>
          </p:cNvPr>
          <p:cNvSpPr/>
          <p:nvPr/>
        </p:nvSpPr>
        <p:spPr>
          <a:xfrm>
            <a:off x="4825545" y="7029783"/>
            <a:ext cx="1737976" cy="3770263"/>
          </a:xfrm>
          <a:prstGeom prst="rect">
            <a:avLst/>
          </a:prstGeom>
          <a:noFill/>
        </p:spPr>
        <p:txBody>
          <a:bodyPr wrap="none" lIns="91440" tIns="45720" rIns="91440" bIns="45720">
            <a:spAutoFit/>
          </a:bodyPr>
          <a:lstStyle/>
          <a:p>
            <a:pPr algn="ctr"/>
            <a:r>
              <a:rPr lang="en-US" sz="23900" b="1" cap="none" spc="0">
                <a:ln w="22225">
                  <a:solidFill>
                    <a:schemeClr val="accent2"/>
                  </a:solidFill>
                  <a:prstDash val="solid"/>
                </a:ln>
                <a:solidFill>
                  <a:schemeClr val="accent2">
                    <a:lumMod val="40000"/>
                    <a:lumOff val="60000"/>
                  </a:schemeClr>
                </a:solidFill>
                <a:effectLst/>
              </a:rPr>
              <a:t>2</a:t>
            </a:r>
          </a:p>
        </p:txBody>
      </p:sp>
      <p:pic>
        <p:nvPicPr>
          <p:cNvPr id="11" name="Picture 10">
            <a:extLst>
              <a:ext uri="{FF2B5EF4-FFF2-40B4-BE49-F238E27FC236}">
                <a16:creationId xmlns:a16="http://schemas.microsoft.com/office/drawing/2014/main" id="{79302A8B-4BF2-5AB7-D675-1FCA44FDFA07}"/>
              </a:ext>
            </a:extLst>
          </p:cNvPr>
          <p:cNvPicPr>
            <a:picLocks noChangeAspect="1"/>
          </p:cNvPicPr>
          <p:nvPr/>
        </p:nvPicPr>
        <p:blipFill>
          <a:blip r:embed="rId16">
            <a:extLst>
              <a:ext uri="{BEBA8EAE-BF5A-486C-A8C5-ECC9F3942E4B}">
                <a14:imgProps xmlns:a14="http://schemas.microsoft.com/office/drawing/2010/main">
                  <a14:imgLayer r:embed="rId17">
                    <a14:imgEffect>
                      <a14:backgroundRemoval t="3862" b="98269" l="1200" r="99800">
                        <a14:foregroundMark x1="52400" y1="20373" x2="64800" y2="50599"/>
                        <a14:foregroundMark x1="17200" y1="8655" x2="24800" y2="7989"/>
                        <a14:foregroundMark x1="24800" y1="7989" x2="37200" y2="1198"/>
                        <a14:foregroundMark x1="37200" y1="1198" x2="44400" y2="4927"/>
                        <a14:foregroundMark x1="44400" y1="4927" x2="36300" y2="12250"/>
                        <a14:foregroundMark x1="36300" y1="12250" x2="5600" y2="9321"/>
                        <a14:foregroundMark x1="5600" y1="9321" x2="1600" y2="25566"/>
                        <a14:foregroundMark x1="1600" y1="25566" x2="4000" y2="33422"/>
                        <a14:foregroundMark x1="4000" y1="33422" x2="10200" y2="33822"/>
                        <a14:foregroundMark x1="10200" y1="33822" x2="12200" y2="26099"/>
                        <a14:foregroundMark x1="12200" y1="26099" x2="19300" y2="16245"/>
                        <a14:foregroundMark x1="19300" y1="16245" x2="23100" y2="23702"/>
                        <a14:foregroundMark x1="23100" y1="23702" x2="25000" y2="12916"/>
                        <a14:foregroundMark x1="25000" y1="12916" x2="37700" y2="12783"/>
                        <a14:foregroundMark x1="37700" y1="12783" x2="43800" y2="17177"/>
                        <a14:foregroundMark x1="43800" y1="17177" x2="38400" y2="25699"/>
                        <a14:foregroundMark x1="38400" y1="25699" x2="33900" y2="20905"/>
                        <a14:foregroundMark x1="33900" y1="20905" x2="38300" y2="21305"/>
                        <a14:foregroundMark x1="23900" y1="49800" x2="31100" y2="50732"/>
                        <a14:foregroundMark x1="31100" y1="50732" x2="33300" y2="49667"/>
                        <a14:foregroundMark x1="30400" y1="87617" x2="35600" y2="92810"/>
                        <a14:foregroundMark x1="35600" y1="92810" x2="41000" y2="91877"/>
                        <a14:foregroundMark x1="41000" y1="91877" x2="41800" y2="99601"/>
                        <a14:foregroundMark x1="41800" y1="99601" x2="48800" y2="98802"/>
                        <a14:foregroundMark x1="48800" y1="98802" x2="49900" y2="91345"/>
                        <a14:foregroundMark x1="49900" y1="91345" x2="49800" y2="90413"/>
                        <a14:foregroundMark x1="57700" y1="91079" x2="69600" y2="98535"/>
                        <a14:foregroundMark x1="69600" y1="98535" x2="76600" y2="97603"/>
                        <a14:foregroundMark x1="76600" y1="97603" x2="73400" y2="91212"/>
                        <a14:foregroundMark x1="73400" y1="91212" x2="60000" y2="92410"/>
                        <a14:foregroundMark x1="60000" y1="92410" x2="57700" y2="90679"/>
                        <a14:foregroundMark x1="69500" y1="93742" x2="69100" y2="98535"/>
                        <a14:foregroundMark x1="6600" y1="5326" x2="13700" y2="3862"/>
                        <a14:foregroundMark x1="13700" y1="3862" x2="16100" y2="6391"/>
                        <a14:foregroundMark x1="33600" y1="16245" x2="39700" y2="22503"/>
                        <a14:foregroundMark x1="39700" y1="22503" x2="39000" y2="22370"/>
                        <a14:foregroundMark x1="36800" y1="20905" x2="40000" y2="14913"/>
                        <a14:foregroundMark x1="40000" y1="14913" x2="39000" y2="23968"/>
                        <a14:foregroundMark x1="39000" y1="23968" x2="38900" y2="20373"/>
                        <a14:foregroundMark x1="25300" y1="15180" x2="19200" y2="13582"/>
                        <a14:foregroundMark x1="19200" y1="13582" x2="25500" y2="16778"/>
                        <a14:foregroundMark x1="25500" y1="16778" x2="26700" y2="14780"/>
                        <a14:foregroundMark x1="28200" y1="49800" x2="23600" y2="53662"/>
                        <a14:foregroundMark x1="23600" y1="53662" x2="23300" y2="50732"/>
                        <a14:foregroundMark x1="1200" y1="28096" x2="3400" y2="34088"/>
                        <a14:foregroundMark x1="40700" y1="95206" x2="40000" y2="94674"/>
                        <a14:foregroundMark x1="88700" y1="47270" x2="99500" y2="39148"/>
                        <a14:foregroundMark x1="99500" y1="39148" x2="99800" y2="38748"/>
                      </a14:backgroundRemoval>
                    </a14:imgEffect>
                  </a14:imgLayer>
                </a14:imgProps>
              </a:ext>
            </a:extLst>
          </a:blip>
          <a:stretch>
            <a:fillRect/>
          </a:stretch>
        </p:blipFill>
        <p:spPr>
          <a:xfrm>
            <a:off x="10483352" y="2516716"/>
            <a:ext cx="2991102" cy="2588262"/>
          </a:xfrm>
          <a:prstGeom prst="rect">
            <a:avLst/>
          </a:prstGeom>
        </p:spPr>
      </p:pic>
      <p:pic>
        <p:nvPicPr>
          <p:cNvPr id="12" name="Picture 11">
            <a:extLst>
              <a:ext uri="{FF2B5EF4-FFF2-40B4-BE49-F238E27FC236}">
                <a16:creationId xmlns:a16="http://schemas.microsoft.com/office/drawing/2014/main" id="{24A33E6D-B9C5-1E3B-41ED-920E9D462B7A}"/>
              </a:ext>
            </a:extLst>
          </p:cNvPr>
          <p:cNvPicPr>
            <a:picLocks noChangeAspect="1"/>
          </p:cNvPicPr>
          <p:nvPr/>
        </p:nvPicPr>
        <p:blipFill>
          <a:blip r:embed="rId18"/>
          <a:stretch>
            <a:fillRect/>
          </a:stretch>
        </p:blipFill>
        <p:spPr>
          <a:xfrm>
            <a:off x="12722952" y="5291404"/>
            <a:ext cx="2841552" cy="2588262"/>
          </a:xfrm>
          <a:prstGeom prst="rect">
            <a:avLst/>
          </a:prstGeom>
        </p:spPr>
      </p:pic>
      <p:pic>
        <p:nvPicPr>
          <p:cNvPr id="15" name="Picture 14">
            <a:extLst>
              <a:ext uri="{FF2B5EF4-FFF2-40B4-BE49-F238E27FC236}">
                <a16:creationId xmlns:a16="http://schemas.microsoft.com/office/drawing/2014/main" id="{CBF0C792-59A8-1720-F95F-EE85C936C593}"/>
              </a:ext>
            </a:extLst>
          </p:cNvPr>
          <p:cNvPicPr>
            <a:picLocks noChangeAspect="1"/>
          </p:cNvPicPr>
          <p:nvPr/>
        </p:nvPicPr>
        <p:blipFill>
          <a:blip r:embed="rId18"/>
          <a:stretch>
            <a:fillRect/>
          </a:stretch>
        </p:blipFill>
        <p:spPr>
          <a:xfrm>
            <a:off x="3273980" y="2191103"/>
            <a:ext cx="3032417" cy="2623552"/>
          </a:xfrm>
          <a:prstGeom prst="rect">
            <a:avLst/>
          </a:prstGeom>
        </p:spPr>
      </p:pic>
      <p:sp>
        <p:nvSpPr>
          <p:cNvPr id="19" name="Rectangle 18">
            <a:extLst>
              <a:ext uri="{FF2B5EF4-FFF2-40B4-BE49-F238E27FC236}">
                <a16:creationId xmlns:a16="http://schemas.microsoft.com/office/drawing/2014/main" id="{71B00DE5-977C-9A9B-6679-E85AF9BBD9B9}"/>
              </a:ext>
            </a:extLst>
          </p:cNvPr>
          <p:cNvSpPr/>
          <p:nvPr/>
        </p:nvSpPr>
        <p:spPr>
          <a:xfrm>
            <a:off x="12465533" y="7029783"/>
            <a:ext cx="1737976" cy="3770263"/>
          </a:xfrm>
          <a:prstGeom prst="rect">
            <a:avLst/>
          </a:prstGeom>
          <a:noFill/>
        </p:spPr>
        <p:txBody>
          <a:bodyPr wrap="none" lIns="91440" tIns="45720" rIns="91440" bIns="45720">
            <a:spAutoFit/>
          </a:bodyPr>
          <a:lstStyle/>
          <a:p>
            <a:pPr algn="ctr"/>
            <a:r>
              <a:rPr lang="en-US" sz="23900" b="1" cap="none" spc="0">
                <a:ln w="22225">
                  <a:solidFill>
                    <a:schemeClr val="accent2"/>
                  </a:solidFill>
                  <a:prstDash val="solid"/>
                </a:ln>
                <a:solidFill>
                  <a:schemeClr val="accent2">
                    <a:lumMod val="40000"/>
                    <a:lumOff val="60000"/>
                  </a:schemeClr>
                </a:solidFill>
                <a:effectLst/>
              </a:rPr>
              <a:t>2</a:t>
            </a:r>
          </a:p>
        </p:txBody>
      </p:sp>
      <p:pic>
        <p:nvPicPr>
          <p:cNvPr id="8" name="Picture 7">
            <a:extLst>
              <a:ext uri="{FF2B5EF4-FFF2-40B4-BE49-F238E27FC236}">
                <a16:creationId xmlns:a16="http://schemas.microsoft.com/office/drawing/2014/main" id="{D9175766-3DFA-8D9F-B4F6-D63C83CCF048}"/>
              </a:ext>
            </a:extLst>
          </p:cNvPr>
          <p:cNvPicPr>
            <a:picLocks noChangeAspect="1"/>
          </p:cNvPicPr>
          <p:nvPr/>
        </p:nvPicPr>
        <p:blipFill>
          <a:blip r:embed="rId19"/>
          <a:stretch>
            <a:fillRect/>
          </a:stretch>
        </p:blipFill>
        <p:spPr>
          <a:xfrm>
            <a:off x="4806495" y="5124450"/>
            <a:ext cx="3032418" cy="2623553"/>
          </a:xfrm>
          <a:prstGeom prst="rect">
            <a:avLst/>
          </a:prstGeom>
        </p:spPr>
      </p:pic>
    </p:spTree>
    <p:extLst>
      <p:ext uri="{BB962C8B-B14F-4D97-AF65-F5344CB8AC3E}">
        <p14:creationId xmlns:p14="http://schemas.microsoft.com/office/powerpoint/2010/main" val="2956973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heel(1)">
                                      <p:cBhvr>
                                        <p:cTn id="7" dur="2000"/>
                                        <p:tgtEl>
                                          <p:spTgt spid="15"/>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heel(1)">
                                      <p:cBhvr>
                                        <p:cTn id="10" dur="2000"/>
                                        <p:tgtEl>
                                          <p:spTgt spid="16"/>
                                        </p:tgtEl>
                                      </p:cBhvr>
                                    </p:animEffect>
                                  </p:childTnLst>
                                </p:cTn>
                              </p:par>
                              <p:par>
                                <p:cTn id="11" presetID="21" presetClass="entr" presetSubtype="1"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heel(1)">
                                      <p:cBhvr>
                                        <p:cTn id="13" dur="2000"/>
                                        <p:tgtEl>
                                          <p:spTgt spid="8"/>
                                        </p:tgtEl>
                                      </p:cBhvr>
                                    </p:animEffect>
                                  </p:childTnLst>
                                </p:cTn>
                              </p:par>
                              <p:par>
                                <p:cTn id="14" presetID="21" presetClass="entr" presetSubtype="1"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heel(1)">
                                      <p:cBhvr>
                                        <p:cTn id="16" dur="20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heel(1)">
                                      <p:cBhvr>
                                        <p:cTn id="21" dur="2000"/>
                                        <p:tgtEl>
                                          <p:spTgt spid="11"/>
                                        </p:tgtEl>
                                      </p:cBhvr>
                                    </p:animEffect>
                                  </p:childTnLst>
                                </p:cTn>
                              </p:par>
                              <p:par>
                                <p:cTn id="22" presetID="21" presetClass="entr" presetSubtype="1"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heel(1)">
                                      <p:cBhvr>
                                        <p:cTn id="24" dur="2000"/>
                                        <p:tgtEl>
                                          <p:spTgt spid="17"/>
                                        </p:tgtEl>
                                      </p:cBhvr>
                                    </p:animEffect>
                                  </p:childTnLst>
                                </p:cTn>
                              </p:par>
                              <p:par>
                                <p:cTn id="25" presetID="21" presetClass="entr" presetSubtype="1"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heel(1)">
                                      <p:cBhvr>
                                        <p:cTn id="27" dur="2000"/>
                                        <p:tgtEl>
                                          <p:spTgt spid="19"/>
                                        </p:tgtEl>
                                      </p:cBhvr>
                                    </p:animEffect>
                                  </p:childTnLst>
                                </p:cTn>
                              </p:par>
                              <p:par>
                                <p:cTn id="28" presetID="21" presetClass="entr" presetSubtype="1"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heel(1)">
                                      <p:cBhvr>
                                        <p:cTn id="30"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3" grpId="0"/>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24A4C4-BDD2-566B-A0D6-8CCEF45961DF}"/>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74576BA1-470F-9F13-6633-5C40082C16A6}"/>
              </a:ext>
            </a:extLst>
          </p:cNvPr>
          <p:cNvSpPr/>
          <p:nvPr/>
        </p:nvSpPr>
        <p:spPr>
          <a:xfrm>
            <a:off x="-86600" y="-226384"/>
            <a:ext cx="18286858" cy="10599271"/>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409CC7EE-8B84-F332-6B59-B03DFF74E87D}"/>
              </a:ext>
            </a:extLst>
          </p:cNvPr>
          <p:cNvSpPr/>
          <p:nvPr/>
        </p:nvSpPr>
        <p:spPr>
          <a:xfrm>
            <a:off x="208870" y="460398"/>
            <a:ext cx="6497640" cy="7696200"/>
          </a:xfrm>
          <a:prstGeom prst="ellipse">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 name="Freeform 4">
            <a:extLst>
              <a:ext uri="{FF2B5EF4-FFF2-40B4-BE49-F238E27FC236}">
                <a16:creationId xmlns:a16="http://schemas.microsoft.com/office/drawing/2014/main" id="{592B8C68-F945-2914-4B36-1AEE0A401D2B}"/>
              </a:ext>
            </a:extLst>
          </p:cNvPr>
          <p:cNvSpPr/>
          <p:nvPr/>
        </p:nvSpPr>
        <p:spPr>
          <a:xfrm>
            <a:off x="17452129" y="-283494"/>
            <a:ext cx="1532073" cy="1083594"/>
          </a:xfrm>
          <a:custGeom>
            <a:avLst/>
            <a:gdLst/>
            <a:ahLst/>
            <a:cxnLst/>
            <a:rect l="l" t="t" r="r" b="b"/>
            <a:pathLst>
              <a:path w="1532073" h="1083594">
                <a:moveTo>
                  <a:pt x="0" y="0"/>
                </a:moveTo>
                <a:lnTo>
                  <a:pt x="1532073" y="0"/>
                </a:lnTo>
                <a:lnTo>
                  <a:pt x="1532073" y="1083594"/>
                </a:lnTo>
                <a:lnTo>
                  <a:pt x="0" y="108359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a:extLst>
              <a:ext uri="{FF2B5EF4-FFF2-40B4-BE49-F238E27FC236}">
                <a16:creationId xmlns:a16="http://schemas.microsoft.com/office/drawing/2014/main" id="{74AB0330-7961-2E16-361F-3E8EDBF286B4}"/>
              </a:ext>
            </a:extLst>
          </p:cNvPr>
          <p:cNvSpPr/>
          <p:nvPr/>
        </p:nvSpPr>
        <p:spPr>
          <a:xfrm>
            <a:off x="-292250" y="-356982"/>
            <a:ext cx="2065676" cy="2057400"/>
          </a:xfrm>
          <a:custGeom>
            <a:avLst/>
            <a:gdLst/>
            <a:ahLst/>
            <a:cxnLst/>
            <a:rect l="l" t="t" r="r" b="b"/>
            <a:pathLst>
              <a:path w="2065676" h="2057400">
                <a:moveTo>
                  <a:pt x="0" y="0"/>
                </a:moveTo>
                <a:lnTo>
                  <a:pt x="2065676" y="0"/>
                </a:lnTo>
                <a:lnTo>
                  <a:pt x="2065676" y="2057400"/>
                </a:lnTo>
                <a:lnTo>
                  <a:pt x="0" y="20574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3" name="Rectangle 12">
            <a:extLst>
              <a:ext uri="{FF2B5EF4-FFF2-40B4-BE49-F238E27FC236}">
                <a16:creationId xmlns:a16="http://schemas.microsoft.com/office/drawing/2014/main" id="{D7A5FD64-A5BC-B307-F9AB-362CC747BF6B}"/>
              </a:ext>
            </a:extLst>
          </p:cNvPr>
          <p:cNvSpPr/>
          <p:nvPr/>
        </p:nvSpPr>
        <p:spPr>
          <a:xfrm>
            <a:off x="2528011" y="7416668"/>
            <a:ext cx="1737976" cy="3770263"/>
          </a:xfrm>
          <a:prstGeom prst="rect">
            <a:avLst/>
          </a:prstGeom>
          <a:noFill/>
        </p:spPr>
        <p:txBody>
          <a:bodyPr wrap="none" lIns="91440" tIns="45720" rIns="91440" bIns="45720">
            <a:spAutoFit/>
          </a:bodyPr>
          <a:lstStyle/>
          <a:p>
            <a:pPr algn="ctr"/>
            <a:r>
              <a:rPr lang="en-US" sz="23900" b="1" cap="none" spc="0">
                <a:ln w="22225">
                  <a:solidFill>
                    <a:schemeClr val="accent2"/>
                  </a:solidFill>
                  <a:prstDash val="solid"/>
                </a:ln>
                <a:solidFill>
                  <a:schemeClr val="accent2">
                    <a:lumMod val="40000"/>
                    <a:lumOff val="60000"/>
                  </a:schemeClr>
                </a:solidFill>
                <a:effectLst/>
              </a:rPr>
              <a:t>4</a:t>
            </a:r>
          </a:p>
        </p:txBody>
      </p:sp>
      <p:pic>
        <p:nvPicPr>
          <p:cNvPr id="11" name="Picture 10">
            <a:extLst>
              <a:ext uri="{FF2B5EF4-FFF2-40B4-BE49-F238E27FC236}">
                <a16:creationId xmlns:a16="http://schemas.microsoft.com/office/drawing/2014/main" id="{04AFCA67-5E11-4AA4-F006-A12F9D33B0A8}"/>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3862" b="98269" l="1200" r="99800">
                        <a14:foregroundMark x1="52400" y1="20373" x2="64800" y2="50599"/>
                        <a14:foregroundMark x1="17200" y1="8655" x2="24800" y2="7989"/>
                        <a14:foregroundMark x1="24800" y1="7989" x2="37200" y2="1198"/>
                        <a14:foregroundMark x1="37200" y1="1198" x2="44400" y2="4927"/>
                        <a14:foregroundMark x1="44400" y1="4927" x2="36300" y2="12250"/>
                        <a14:foregroundMark x1="36300" y1="12250" x2="5600" y2="9321"/>
                        <a14:foregroundMark x1="5600" y1="9321" x2="1600" y2="25566"/>
                        <a14:foregroundMark x1="1600" y1="25566" x2="4000" y2="33422"/>
                        <a14:foregroundMark x1="4000" y1="33422" x2="10200" y2="33822"/>
                        <a14:foregroundMark x1="10200" y1="33822" x2="12200" y2="26099"/>
                        <a14:foregroundMark x1="12200" y1="26099" x2="19300" y2="16245"/>
                        <a14:foregroundMark x1="19300" y1="16245" x2="23100" y2="23702"/>
                        <a14:foregroundMark x1="23100" y1="23702" x2="25000" y2="12916"/>
                        <a14:foregroundMark x1="25000" y1="12916" x2="37700" y2="12783"/>
                        <a14:foregroundMark x1="37700" y1="12783" x2="43800" y2="17177"/>
                        <a14:foregroundMark x1="43800" y1="17177" x2="38400" y2="25699"/>
                        <a14:foregroundMark x1="38400" y1="25699" x2="33900" y2="20905"/>
                        <a14:foregroundMark x1="33900" y1="20905" x2="38300" y2="21305"/>
                        <a14:foregroundMark x1="23900" y1="49800" x2="31100" y2="50732"/>
                        <a14:foregroundMark x1="31100" y1="50732" x2="33300" y2="49667"/>
                        <a14:foregroundMark x1="30400" y1="87617" x2="35600" y2="92810"/>
                        <a14:foregroundMark x1="35600" y1="92810" x2="41000" y2="91877"/>
                        <a14:foregroundMark x1="41000" y1="91877" x2="41800" y2="99601"/>
                        <a14:foregroundMark x1="41800" y1="99601" x2="48800" y2="98802"/>
                        <a14:foregroundMark x1="48800" y1="98802" x2="49900" y2="91345"/>
                        <a14:foregroundMark x1="49900" y1="91345" x2="49800" y2="90413"/>
                        <a14:foregroundMark x1="57700" y1="91079" x2="69600" y2="98535"/>
                        <a14:foregroundMark x1="69600" y1="98535" x2="76600" y2="97603"/>
                        <a14:foregroundMark x1="76600" y1="97603" x2="73400" y2="91212"/>
                        <a14:foregroundMark x1="73400" y1="91212" x2="60000" y2="92410"/>
                        <a14:foregroundMark x1="60000" y1="92410" x2="57700" y2="90679"/>
                        <a14:foregroundMark x1="69500" y1="93742" x2="69100" y2="98535"/>
                        <a14:foregroundMark x1="6600" y1="5326" x2="13700" y2="3862"/>
                        <a14:foregroundMark x1="13700" y1="3862" x2="16100" y2="6391"/>
                        <a14:foregroundMark x1="33600" y1="16245" x2="39700" y2="22503"/>
                        <a14:foregroundMark x1="39700" y1="22503" x2="39000" y2="22370"/>
                        <a14:foregroundMark x1="36800" y1="20905" x2="40000" y2="14913"/>
                        <a14:foregroundMark x1="40000" y1="14913" x2="39000" y2="23968"/>
                        <a14:foregroundMark x1="39000" y1="23968" x2="38900" y2="20373"/>
                        <a14:foregroundMark x1="25300" y1="15180" x2="19200" y2="13582"/>
                        <a14:foregroundMark x1="19200" y1="13582" x2="25500" y2="16778"/>
                        <a14:foregroundMark x1="25500" y1="16778" x2="26700" y2="14780"/>
                        <a14:foregroundMark x1="28200" y1="49800" x2="23600" y2="53662"/>
                        <a14:foregroundMark x1="23600" y1="53662" x2="23300" y2="50732"/>
                        <a14:foregroundMark x1="1200" y1="28096" x2="3400" y2="34088"/>
                        <a14:foregroundMark x1="40700" y1="95206" x2="40000" y2="94674"/>
                        <a14:foregroundMark x1="88700" y1="47270" x2="99500" y2="39148"/>
                        <a14:foregroundMark x1="99500" y1="39148" x2="99800" y2="38748"/>
                      </a14:backgroundRemoval>
                    </a14:imgEffect>
                  </a14:imgLayer>
                </a14:imgProps>
              </a:ext>
            </a:extLst>
          </a:blip>
          <a:stretch>
            <a:fillRect/>
          </a:stretch>
        </p:blipFill>
        <p:spPr>
          <a:xfrm>
            <a:off x="740588" y="2003172"/>
            <a:ext cx="2714146" cy="2348606"/>
          </a:xfrm>
          <a:prstGeom prst="rect">
            <a:avLst/>
          </a:prstGeom>
        </p:spPr>
      </p:pic>
      <p:pic>
        <p:nvPicPr>
          <p:cNvPr id="12" name="Picture 11">
            <a:extLst>
              <a:ext uri="{FF2B5EF4-FFF2-40B4-BE49-F238E27FC236}">
                <a16:creationId xmlns:a16="http://schemas.microsoft.com/office/drawing/2014/main" id="{39A5C469-E9C7-3147-05DB-4D3F8258084B}"/>
              </a:ext>
            </a:extLst>
          </p:cNvPr>
          <p:cNvPicPr>
            <a:picLocks noChangeAspect="1"/>
          </p:cNvPicPr>
          <p:nvPr/>
        </p:nvPicPr>
        <p:blipFill>
          <a:blip r:embed="rId8"/>
          <a:stretch>
            <a:fillRect/>
          </a:stretch>
        </p:blipFill>
        <p:spPr>
          <a:xfrm>
            <a:off x="1053712" y="4993437"/>
            <a:ext cx="2714145" cy="2083557"/>
          </a:xfrm>
          <a:prstGeom prst="rect">
            <a:avLst/>
          </a:prstGeom>
        </p:spPr>
      </p:pic>
      <p:pic>
        <p:nvPicPr>
          <p:cNvPr id="14" name="Picture 13">
            <a:extLst>
              <a:ext uri="{FF2B5EF4-FFF2-40B4-BE49-F238E27FC236}">
                <a16:creationId xmlns:a16="http://schemas.microsoft.com/office/drawing/2014/main" id="{39DE5010-B7AD-C503-813C-CEFC38FB7B8F}"/>
              </a:ext>
            </a:extLst>
          </p:cNvPr>
          <p:cNvPicPr>
            <a:picLocks noChangeAspect="1"/>
          </p:cNvPicPr>
          <p:nvPr/>
        </p:nvPicPr>
        <p:blipFill>
          <a:blip r:embed="rId8"/>
          <a:stretch>
            <a:fillRect/>
          </a:stretch>
        </p:blipFill>
        <p:spPr>
          <a:xfrm>
            <a:off x="3215498" y="2130402"/>
            <a:ext cx="2714147" cy="2348195"/>
          </a:xfrm>
          <a:prstGeom prst="rect">
            <a:avLst/>
          </a:prstGeom>
        </p:spPr>
      </p:pic>
      <p:pic>
        <p:nvPicPr>
          <p:cNvPr id="15" name="Picture 14">
            <a:extLst>
              <a:ext uri="{FF2B5EF4-FFF2-40B4-BE49-F238E27FC236}">
                <a16:creationId xmlns:a16="http://schemas.microsoft.com/office/drawing/2014/main" id="{4D19B0CC-4712-447E-03D7-4ECB92DB34B3}"/>
              </a:ext>
            </a:extLst>
          </p:cNvPr>
          <p:cNvPicPr>
            <a:picLocks noChangeAspect="1"/>
          </p:cNvPicPr>
          <p:nvPr/>
        </p:nvPicPr>
        <p:blipFill>
          <a:blip r:embed="rId8"/>
          <a:stretch>
            <a:fillRect/>
          </a:stretch>
        </p:blipFill>
        <p:spPr>
          <a:xfrm>
            <a:off x="3767857" y="4927025"/>
            <a:ext cx="2469018" cy="2136117"/>
          </a:xfrm>
          <a:prstGeom prst="rect">
            <a:avLst/>
          </a:prstGeom>
        </p:spPr>
      </p:pic>
      <p:sp>
        <p:nvSpPr>
          <p:cNvPr id="16" name="Oval 15">
            <a:extLst>
              <a:ext uri="{FF2B5EF4-FFF2-40B4-BE49-F238E27FC236}">
                <a16:creationId xmlns:a16="http://schemas.microsoft.com/office/drawing/2014/main" id="{A75D1090-9AC2-87E9-B8FD-27D00D2224BA}"/>
              </a:ext>
            </a:extLst>
          </p:cNvPr>
          <p:cNvSpPr/>
          <p:nvPr/>
        </p:nvSpPr>
        <p:spPr>
          <a:xfrm>
            <a:off x="8195789" y="237481"/>
            <a:ext cx="4180412" cy="4612838"/>
          </a:xfrm>
          <a:prstGeom prst="ellipse">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DE005893-8711-9CFB-3ACF-793345B3C13F}"/>
              </a:ext>
            </a:extLst>
          </p:cNvPr>
          <p:cNvPicPr>
            <a:picLocks noChangeAspect="1"/>
          </p:cNvPicPr>
          <p:nvPr/>
        </p:nvPicPr>
        <p:blipFill>
          <a:blip r:embed="rId9"/>
          <a:stretch>
            <a:fillRect/>
          </a:stretch>
        </p:blipFill>
        <p:spPr>
          <a:xfrm>
            <a:off x="8781768" y="5623055"/>
            <a:ext cx="4313726" cy="4879538"/>
          </a:xfrm>
          <a:prstGeom prst="rect">
            <a:avLst/>
          </a:prstGeom>
        </p:spPr>
      </p:pic>
      <p:pic>
        <p:nvPicPr>
          <p:cNvPr id="18" name="Picture 17">
            <a:extLst>
              <a:ext uri="{FF2B5EF4-FFF2-40B4-BE49-F238E27FC236}">
                <a16:creationId xmlns:a16="http://schemas.microsoft.com/office/drawing/2014/main" id="{41FFBB54-CE9E-AA8D-2190-0577E57D9806}"/>
              </a:ext>
            </a:extLst>
          </p:cNvPr>
          <p:cNvPicPr>
            <a:picLocks noChangeAspect="1"/>
          </p:cNvPicPr>
          <p:nvPr/>
        </p:nvPicPr>
        <p:blipFill>
          <a:blip r:embed="rId9"/>
          <a:stretch>
            <a:fillRect/>
          </a:stretch>
        </p:blipFill>
        <p:spPr>
          <a:xfrm>
            <a:off x="13173155" y="-283493"/>
            <a:ext cx="5045011" cy="5426994"/>
          </a:xfrm>
          <a:prstGeom prst="rect">
            <a:avLst/>
          </a:prstGeom>
        </p:spPr>
      </p:pic>
      <p:pic>
        <p:nvPicPr>
          <p:cNvPr id="19" name="Picture 18">
            <a:extLst>
              <a:ext uri="{FF2B5EF4-FFF2-40B4-BE49-F238E27FC236}">
                <a16:creationId xmlns:a16="http://schemas.microsoft.com/office/drawing/2014/main" id="{6AF894AF-7A5D-595B-9E5E-4A45D909E806}"/>
              </a:ext>
            </a:extLst>
          </p:cNvPr>
          <p:cNvPicPr>
            <a:picLocks noChangeAspect="1"/>
          </p:cNvPicPr>
          <p:nvPr/>
        </p:nvPicPr>
        <p:blipFill>
          <a:blip r:embed="rId9"/>
          <a:stretch>
            <a:fillRect/>
          </a:stretch>
        </p:blipFill>
        <p:spPr>
          <a:xfrm>
            <a:off x="13929353" y="5544456"/>
            <a:ext cx="4313726" cy="4879538"/>
          </a:xfrm>
          <a:prstGeom prst="rect">
            <a:avLst/>
          </a:prstGeom>
        </p:spPr>
      </p:pic>
      <p:pic>
        <p:nvPicPr>
          <p:cNvPr id="20" name="Picture 19">
            <a:extLst>
              <a:ext uri="{FF2B5EF4-FFF2-40B4-BE49-F238E27FC236}">
                <a16:creationId xmlns:a16="http://schemas.microsoft.com/office/drawing/2014/main" id="{9E89B501-6A53-09A5-FF47-D478B04CAFAB}"/>
              </a:ext>
            </a:extLst>
          </p:cNvPr>
          <p:cNvPicPr>
            <a:picLocks noChangeAspect="1"/>
          </p:cNvPicPr>
          <p:nvPr/>
        </p:nvPicPr>
        <p:blipFill>
          <a:blip r:embed="rId10"/>
          <a:stretch>
            <a:fillRect/>
          </a:stretch>
        </p:blipFill>
        <p:spPr>
          <a:xfrm>
            <a:off x="8992743" y="1550588"/>
            <a:ext cx="2301389" cy="1986624"/>
          </a:xfrm>
          <a:prstGeom prst="rect">
            <a:avLst/>
          </a:prstGeom>
        </p:spPr>
      </p:pic>
      <p:pic>
        <p:nvPicPr>
          <p:cNvPr id="21" name="Picture 20">
            <a:extLst>
              <a:ext uri="{FF2B5EF4-FFF2-40B4-BE49-F238E27FC236}">
                <a16:creationId xmlns:a16="http://schemas.microsoft.com/office/drawing/2014/main" id="{798CC544-678C-654F-CA68-C0BCD182D501}"/>
              </a:ext>
            </a:extLst>
          </p:cNvPr>
          <p:cNvPicPr>
            <a:picLocks noChangeAspect="1"/>
          </p:cNvPicPr>
          <p:nvPr/>
        </p:nvPicPr>
        <p:blipFill>
          <a:blip r:embed="rId10"/>
          <a:stretch>
            <a:fillRect/>
          </a:stretch>
        </p:blipFill>
        <p:spPr>
          <a:xfrm>
            <a:off x="13467392" y="768582"/>
            <a:ext cx="2457358" cy="2121261"/>
          </a:xfrm>
          <a:prstGeom prst="rect">
            <a:avLst/>
          </a:prstGeom>
        </p:spPr>
      </p:pic>
      <p:pic>
        <p:nvPicPr>
          <p:cNvPr id="22" name="Picture 21">
            <a:extLst>
              <a:ext uri="{FF2B5EF4-FFF2-40B4-BE49-F238E27FC236}">
                <a16:creationId xmlns:a16="http://schemas.microsoft.com/office/drawing/2014/main" id="{1426A004-E8BC-0FCD-4EBF-2766A6ADAA72}"/>
              </a:ext>
            </a:extLst>
          </p:cNvPr>
          <p:cNvPicPr>
            <a:picLocks noChangeAspect="1"/>
          </p:cNvPicPr>
          <p:nvPr/>
        </p:nvPicPr>
        <p:blipFill>
          <a:blip r:embed="rId10"/>
          <a:stretch>
            <a:fillRect/>
          </a:stretch>
        </p:blipFill>
        <p:spPr>
          <a:xfrm>
            <a:off x="14291342" y="3140586"/>
            <a:ext cx="2320258" cy="2002913"/>
          </a:xfrm>
          <a:prstGeom prst="rect">
            <a:avLst/>
          </a:prstGeom>
        </p:spPr>
      </p:pic>
      <p:pic>
        <p:nvPicPr>
          <p:cNvPr id="23" name="Picture 22">
            <a:extLst>
              <a:ext uri="{FF2B5EF4-FFF2-40B4-BE49-F238E27FC236}">
                <a16:creationId xmlns:a16="http://schemas.microsoft.com/office/drawing/2014/main" id="{791FB84C-EC02-0BAE-BFCC-D4DF91A637D5}"/>
              </a:ext>
            </a:extLst>
          </p:cNvPr>
          <p:cNvPicPr>
            <a:picLocks noChangeAspect="1"/>
          </p:cNvPicPr>
          <p:nvPr/>
        </p:nvPicPr>
        <p:blipFill>
          <a:blip r:embed="rId10"/>
          <a:stretch>
            <a:fillRect/>
          </a:stretch>
        </p:blipFill>
        <p:spPr>
          <a:xfrm>
            <a:off x="15837091" y="1301585"/>
            <a:ext cx="2320259" cy="2002914"/>
          </a:xfrm>
          <a:prstGeom prst="rect">
            <a:avLst/>
          </a:prstGeom>
        </p:spPr>
      </p:pic>
      <p:pic>
        <p:nvPicPr>
          <p:cNvPr id="24" name="Picture 23">
            <a:extLst>
              <a:ext uri="{FF2B5EF4-FFF2-40B4-BE49-F238E27FC236}">
                <a16:creationId xmlns:a16="http://schemas.microsoft.com/office/drawing/2014/main" id="{9F93CFAA-114C-0110-6710-DE5EC42D8EEF}"/>
              </a:ext>
            </a:extLst>
          </p:cNvPr>
          <p:cNvPicPr>
            <a:picLocks noChangeAspect="1"/>
          </p:cNvPicPr>
          <p:nvPr/>
        </p:nvPicPr>
        <p:blipFill>
          <a:blip r:embed="rId10"/>
          <a:stretch>
            <a:fillRect/>
          </a:stretch>
        </p:blipFill>
        <p:spPr>
          <a:xfrm>
            <a:off x="9637495" y="5844565"/>
            <a:ext cx="2236445" cy="1930563"/>
          </a:xfrm>
          <a:prstGeom prst="rect">
            <a:avLst/>
          </a:prstGeom>
        </p:spPr>
      </p:pic>
      <p:pic>
        <p:nvPicPr>
          <p:cNvPr id="25" name="Picture 24">
            <a:extLst>
              <a:ext uri="{FF2B5EF4-FFF2-40B4-BE49-F238E27FC236}">
                <a16:creationId xmlns:a16="http://schemas.microsoft.com/office/drawing/2014/main" id="{0A1C31D7-99F1-2404-73B3-A045714FFF14}"/>
              </a:ext>
            </a:extLst>
          </p:cNvPr>
          <p:cNvPicPr>
            <a:picLocks noChangeAspect="1"/>
          </p:cNvPicPr>
          <p:nvPr/>
        </p:nvPicPr>
        <p:blipFill>
          <a:blip r:embed="rId10"/>
          <a:stretch>
            <a:fillRect/>
          </a:stretch>
        </p:blipFill>
        <p:spPr>
          <a:xfrm>
            <a:off x="9700192" y="8028144"/>
            <a:ext cx="2236445" cy="1930563"/>
          </a:xfrm>
          <a:prstGeom prst="rect">
            <a:avLst/>
          </a:prstGeom>
        </p:spPr>
      </p:pic>
      <p:pic>
        <p:nvPicPr>
          <p:cNvPr id="26" name="Picture 25">
            <a:extLst>
              <a:ext uri="{FF2B5EF4-FFF2-40B4-BE49-F238E27FC236}">
                <a16:creationId xmlns:a16="http://schemas.microsoft.com/office/drawing/2014/main" id="{2C9A2127-8D6F-92E4-1A12-E9B9EE3CA8F9}"/>
              </a:ext>
            </a:extLst>
          </p:cNvPr>
          <p:cNvPicPr>
            <a:picLocks noChangeAspect="1"/>
          </p:cNvPicPr>
          <p:nvPr/>
        </p:nvPicPr>
        <p:blipFill>
          <a:blip r:embed="rId10"/>
          <a:stretch>
            <a:fillRect/>
          </a:stretch>
        </p:blipFill>
        <p:spPr>
          <a:xfrm>
            <a:off x="14938144" y="5844565"/>
            <a:ext cx="2296144" cy="2204290"/>
          </a:xfrm>
          <a:prstGeom prst="rect">
            <a:avLst/>
          </a:prstGeom>
        </p:spPr>
      </p:pic>
      <p:pic>
        <p:nvPicPr>
          <p:cNvPr id="27" name="Picture 26">
            <a:extLst>
              <a:ext uri="{FF2B5EF4-FFF2-40B4-BE49-F238E27FC236}">
                <a16:creationId xmlns:a16="http://schemas.microsoft.com/office/drawing/2014/main" id="{0186DE79-B52E-F1E9-15E0-AEF7E3F3173A}"/>
              </a:ext>
            </a:extLst>
          </p:cNvPr>
          <p:cNvPicPr>
            <a:picLocks noChangeAspect="1"/>
          </p:cNvPicPr>
          <p:nvPr/>
        </p:nvPicPr>
        <p:blipFill>
          <a:blip r:embed="rId10"/>
          <a:stretch>
            <a:fillRect/>
          </a:stretch>
        </p:blipFill>
        <p:spPr>
          <a:xfrm>
            <a:off x="14760775" y="8286246"/>
            <a:ext cx="2236445" cy="1907925"/>
          </a:xfrm>
          <a:prstGeom prst="rect">
            <a:avLst/>
          </a:prstGeom>
        </p:spPr>
      </p:pic>
      <p:sp>
        <p:nvSpPr>
          <p:cNvPr id="28" name="Rectangle 27">
            <a:extLst>
              <a:ext uri="{FF2B5EF4-FFF2-40B4-BE49-F238E27FC236}">
                <a16:creationId xmlns:a16="http://schemas.microsoft.com/office/drawing/2014/main" id="{116AA0FD-B936-AF79-899F-250875033422}"/>
              </a:ext>
            </a:extLst>
          </p:cNvPr>
          <p:cNvSpPr/>
          <p:nvPr/>
        </p:nvSpPr>
        <p:spPr>
          <a:xfrm>
            <a:off x="12362327" y="1612876"/>
            <a:ext cx="918842" cy="1862048"/>
          </a:xfrm>
          <a:prstGeom prst="rect">
            <a:avLst/>
          </a:prstGeom>
          <a:noFill/>
        </p:spPr>
        <p:txBody>
          <a:bodyPr wrap="none" lIns="91440" tIns="45720" rIns="91440" bIns="45720">
            <a:spAutoFit/>
          </a:bodyPr>
          <a:lstStyle/>
          <a:p>
            <a:pPr algn="ctr"/>
            <a:r>
              <a:rPr lang="en-US" sz="11500" b="1" cap="none" spc="0">
                <a:ln w="22225">
                  <a:solidFill>
                    <a:schemeClr val="accent2"/>
                  </a:solidFill>
                  <a:prstDash val="solid"/>
                </a:ln>
                <a:solidFill>
                  <a:schemeClr val="accent2">
                    <a:lumMod val="40000"/>
                    <a:lumOff val="60000"/>
                  </a:schemeClr>
                </a:solidFill>
                <a:effectLst/>
              </a:rPr>
              <a:t>+</a:t>
            </a:r>
          </a:p>
        </p:txBody>
      </p:sp>
      <p:pic>
        <p:nvPicPr>
          <p:cNvPr id="29" name="Picture 28">
            <a:extLst>
              <a:ext uri="{FF2B5EF4-FFF2-40B4-BE49-F238E27FC236}">
                <a16:creationId xmlns:a16="http://schemas.microsoft.com/office/drawing/2014/main" id="{EC8F5361-EE51-1D4A-D9ED-FED23AB77CF6}"/>
              </a:ext>
            </a:extLst>
          </p:cNvPr>
          <p:cNvPicPr>
            <a:picLocks noChangeAspect="1"/>
          </p:cNvPicPr>
          <p:nvPr/>
        </p:nvPicPr>
        <p:blipFill>
          <a:blip r:embed="rId11"/>
          <a:stretch>
            <a:fillRect/>
          </a:stretch>
        </p:blipFill>
        <p:spPr>
          <a:xfrm>
            <a:off x="13008777" y="7155064"/>
            <a:ext cx="920576" cy="1859441"/>
          </a:xfrm>
          <a:prstGeom prst="rect">
            <a:avLst/>
          </a:prstGeom>
        </p:spPr>
      </p:pic>
      <p:sp>
        <p:nvSpPr>
          <p:cNvPr id="30" name="Arrow: Right 29">
            <a:extLst>
              <a:ext uri="{FF2B5EF4-FFF2-40B4-BE49-F238E27FC236}">
                <a16:creationId xmlns:a16="http://schemas.microsoft.com/office/drawing/2014/main" id="{9651FD10-2D4D-FD8F-10D7-F4429A6C1604}"/>
              </a:ext>
            </a:extLst>
          </p:cNvPr>
          <p:cNvSpPr/>
          <p:nvPr/>
        </p:nvSpPr>
        <p:spPr>
          <a:xfrm rot="19298284">
            <a:off x="6757784" y="3711847"/>
            <a:ext cx="1719726" cy="489111"/>
          </a:xfrm>
          <a:prstGeom prst="rightArrow">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BE1A025A-3E9F-A0DB-0C9F-8E0EC96D4937}"/>
              </a:ext>
            </a:extLst>
          </p:cNvPr>
          <p:cNvPicPr>
            <a:picLocks noChangeAspect="1"/>
          </p:cNvPicPr>
          <p:nvPr/>
        </p:nvPicPr>
        <p:blipFill>
          <a:blip r:embed="rId12"/>
          <a:stretch>
            <a:fillRect/>
          </a:stretch>
        </p:blipFill>
        <p:spPr>
          <a:xfrm rot="2162712">
            <a:off x="6606040" y="5519631"/>
            <a:ext cx="2166235" cy="603556"/>
          </a:xfrm>
          <a:prstGeom prst="rect">
            <a:avLst/>
          </a:prstGeom>
        </p:spPr>
      </p:pic>
      <p:pic>
        <p:nvPicPr>
          <p:cNvPr id="32" name="Picture 31">
            <a:extLst>
              <a:ext uri="{FF2B5EF4-FFF2-40B4-BE49-F238E27FC236}">
                <a16:creationId xmlns:a16="http://schemas.microsoft.com/office/drawing/2014/main" id="{9170610A-B545-E373-E492-F5166C4E10CF}"/>
              </a:ext>
            </a:extLst>
          </p:cNvPr>
          <p:cNvPicPr>
            <a:picLocks noChangeAspect="1"/>
          </p:cNvPicPr>
          <p:nvPr/>
        </p:nvPicPr>
        <p:blipFill>
          <a:blip r:embed="rId13"/>
          <a:stretch>
            <a:fillRect/>
          </a:stretch>
        </p:blipFill>
        <p:spPr>
          <a:xfrm>
            <a:off x="-263835" y="7143406"/>
            <a:ext cx="2473635" cy="6718374"/>
          </a:xfrm>
          <a:prstGeom prst="rect">
            <a:avLst/>
          </a:prstGeom>
        </p:spPr>
      </p:pic>
    </p:spTree>
    <p:extLst>
      <p:ext uri="{BB962C8B-B14F-4D97-AF65-F5344CB8AC3E}">
        <p14:creationId xmlns:p14="http://schemas.microsoft.com/office/powerpoint/2010/main" val="2753551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circle(in)">
                                      <p:cBhvr>
                                        <p:cTn id="7" dur="20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1000" fill="hold"/>
                                        <p:tgtEl>
                                          <p:spTgt spid="20"/>
                                        </p:tgtEl>
                                        <p:attrNameLst>
                                          <p:attrName>ppt_w</p:attrName>
                                        </p:attrNameLst>
                                      </p:cBhvr>
                                      <p:tavLst>
                                        <p:tav tm="0">
                                          <p:val>
                                            <p:fltVal val="0"/>
                                          </p:val>
                                        </p:tav>
                                        <p:tav tm="100000">
                                          <p:val>
                                            <p:strVal val="#ppt_w"/>
                                          </p:val>
                                        </p:tav>
                                      </p:tavLst>
                                    </p:anim>
                                    <p:anim calcmode="lin" valueType="num">
                                      <p:cBhvr>
                                        <p:cTn id="13" dur="1000" fill="hold"/>
                                        <p:tgtEl>
                                          <p:spTgt spid="20"/>
                                        </p:tgtEl>
                                        <p:attrNameLst>
                                          <p:attrName>ppt_h</p:attrName>
                                        </p:attrNameLst>
                                      </p:cBhvr>
                                      <p:tavLst>
                                        <p:tav tm="0">
                                          <p:val>
                                            <p:fltVal val="0"/>
                                          </p:val>
                                        </p:tav>
                                        <p:tav tm="100000">
                                          <p:val>
                                            <p:strVal val="#ppt_h"/>
                                          </p:val>
                                        </p:tav>
                                      </p:tavLst>
                                    </p:anim>
                                    <p:anim calcmode="lin" valueType="num">
                                      <p:cBhvr>
                                        <p:cTn id="14" dur="1000" fill="hold"/>
                                        <p:tgtEl>
                                          <p:spTgt spid="20"/>
                                        </p:tgtEl>
                                        <p:attrNameLst>
                                          <p:attrName>style.rotation</p:attrName>
                                        </p:attrNameLst>
                                      </p:cBhvr>
                                      <p:tavLst>
                                        <p:tav tm="0">
                                          <p:val>
                                            <p:fltVal val="90"/>
                                          </p:val>
                                        </p:tav>
                                        <p:tav tm="100000">
                                          <p:val>
                                            <p:fltVal val="0"/>
                                          </p:val>
                                        </p:tav>
                                      </p:tavLst>
                                    </p:anim>
                                    <p:animEffect transition="in" filter="fade">
                                      <p:cBhvr>
                                        <p:cTn id="15" dur="1000"/>
                                        <p:tgtEl>
                                          <p:spTgt spid="20"/>
                                        </p:tgtEl>
                                      </p:cBhvr>
                                    </p:animEffect>
                                  </p:childTnLst>
                                </p:cTn>
                              </p:par>
                              <p:par>
                                <p:cTn id="16" presetID="31" presetClass="entr" presetSubtype="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p:cTn id="18" dur="1000" fill="hold"/>
                                        <p:tgtEl>
                                          <p:spTgt spid="16"/>
                                        </p:tgtEl>
                                        <p:attrNameLst>
                                          <p:attrName>ppt_w</p:attrName>
                                        </p:attrNameLst>
                                      </p:cBhvr>
                                      <p:tavLst>
                                        <p:tav tm="0">
                                          <p:val>
                                            <p:fltVal val="0"/>
                                          </p:val>
                                        </p:tav>
                                        <p:tav tm="100000">
                                          <p:val>
                                            <p:strVal val="#ppt_w"/>
                                          </p:val>
                                        </p:tav>
                                      </p:tavLst>
                                    </p:anim>
                                    <p:anim calcmode="lin" valueType="num">
                                      <p:cBhvr>
                                        <p:cTn id="19" dur="1000" fill="hold"/>
                                        <p:tgtEl>
                                          <p:spTgt spid="16"/>
                                        </p:tgtEl>
                                        <p:attrNameLst>
                                          <p:attrName>ppt_h</p:attrName>
                                        </p:attrNameLst>
                                      </p:cBhvr>
                                      <p:tavLst>
                                        <p:tav tm="0">
                                          <p:val>
                                            <p:fltVal val="0"/>
                                          </p:val>
                                        </p:tav>
                                        <p:tav tm="100000">
                                          <p:val>
                                            <p:strVal val="#ppt_h"/>
                                          </p:val>
                                        </p:tav>
                                      </p:tavLst>
                                    </p:anim>
                                    <p:anim calcmode="lin" valueType="num">
                                      <p:cBhvr>
                                        <p:cTn id="20" dur="1000" fill="hold"/>
                                        <p:tgtEl>
                                          <p:spTgt spid="16"/>
                                        </p:tgtEl>
                                        <p:attrNameLst>
                                          <p:attrName>style.rotation</p:attrName>
                                        </p:attrNameLst>
                                      </p:cBhvr>
                                      <p:tavLst>
                                        <p:tav tm="0">
                                          <p:val>
                                            <p:fltVal val="90"/>
                                          </p:val>
                                        </p:tav>
                                        <p:tav tm="100000">
                                          <p:val>
                                            <p:fltVal val="0"/>
                                          </p:val>
                                        </p:tav>
                                      </p:tavLst>
                                    </p:anim>
                                    <p:animEffect transition="in" filter="fade">
                                      <p:cBhvr>
                                        <p:cTn id="21" dur="10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grpId="0" nodeType="click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wheel(1)">
                                      <p:cBhvr>
                                        <p:cTn id="26" dur="2000"/>
                                        <p:tgtEl>
                                          <p:spTgt spid="28"/>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p:cTn id="31" dur="1000" fill="hold"/>
                                        <p:tgtEl>
                                          <p:spTgt spid="18"/>
                                        </p:tgtEl>
                                        <p:attrNameLst>
                                          <p:attrName>ppt_w</p:attrName>
                                        </p:attrNameLst>
                                      </p:cBhvr>
                                      <p:tavLst>
                                        <p:tav tm="0">
                                          <p:val>
                                            <p:fltVal val="0"/>
                                          </p:val>
                                        </p:tav>
                                        <p:tav tm="100000">
                                          <p:val>
                                            <p:strVal val="#ppt_w"/>
                                          </p:val>
                                        </p:tav>
                                      </p:tavLst>
                                    </p:anim>
                                    <p:anim calcmode="lin" valueType="num">
                                      <p:cBhvr>
                                        <p:cTn id="32" dur="1000" fill="hold"/>
                                        <p:tgtEl>
                                          <p:spTgt spid="18"/>
                                        </p:tgtEl>
                                        <p:attrNameLst>
                                          <p:attrName>ppt_h</p:attrName>
                                        </p:attrNameLst>
                                      </p:cBhvr>
                                      <p:tavLst>
                                        <p:tav tm="0">
                                          <p:val>
                                            <p:fltVal val="0"/>
                                          </p:val>
                                        </p:tav>
                                        <p:tav tm="100000">
                                          <p:val>
                                            <p:strVal val="#ppt_h"/>
                                          </p:val>
                                        </p:tav>
                                      </p:tavLst>
                                    </p:anim>
                                    <p:anim calcmode="lin" valueType="num">
                                      <p:cBhvr>
                                        <p:cTn id="33" dur="1000" fill="hold"/>
                                        <p:tgtEl>
                                          <p:spTgt spid="18"/>
                                        </p:tgtEl>
                                        <p:attrNameLst>
                                          <p:attrName>style.rotation</p:attrName>
                                        </p:attrNameLst>
                                      </p:cBhvr>
                                      <p:tavLst>
                                        <p:tav tm="0">
                                          <p:val>
                                            <p:fltVal val="90"/>
                                          </p:val>
                                        </p:tav>
                                        <p:tav tm="100000">
                                          <p:val>
                                            <p:fltVal val="0"/>
                                          </p:val>
                                        </p:tav>
                                      </p:tavLst>
                                    </p:anim>
                                    <p:animEffect transition="in" filter="fade">
                                      <p:cBhvr>
                                        <p:cTn id="34" dur="1000"/>
                                        <p:tgtEl>
                                          <p:spTgt spid="18"/>
                                        </p:tgtEl>
                                      </p:cBhvr>
                                    </p:animEffect>
                                  </p:childTnLst>
                                </p:cTn>
                              </p:par>
                              <p:par>
                                <p:cTn id="35" presetID="31" presetClass="entr" presetSubtype="0"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p:cTn id="37" dur="1000" fill="hold"/>
                                        <p:tgtEl>
                                          <p:spTgt spid="21"/>
                                        </p:tgtEl>
                                        <p:attrNameLst>
                                          <p:attrName>ppt_w</p:attrName>
                                        </p:attrNameLst>
                                      </p:cBhvr>
                                      <p:tavLst>
                                        <p:tav tm="0">
                                          <p:val>
                                            <p:fltVal val="0"/>
                                          </p:val>
                                        </p:tav>
                                        <p:tav tm="100000">
                                          <p:val>
                                            <p:strVal val="#ppt_w"/>
                                          </p:val>
                                        </p:tav>
                                      </p:tavLst>
                                    </p:anim>
                                    <p:anim calcmode="lin" valueType="num">
                                      <p:cBhvr>
                                        <p:cTn id="38" dur="1000" fill="hold"/>
                                        <p:tgtEl>
                                          <p:spTgt spid="21"/>
                                        </p:tgtEl>
                                        <p:attrNameLst>
                                          <p:attrName>ppt_h</p:attrName>
                                        </p:attrNameLst>
                                      </p:cBhvr>
                                      <p:tavLst>
                                        <p:tav tm="0">
                                          <p:val>
                                            <p:fltVal val="0"/>
                                          </p:val>
                                        </p:tav>
                                        <p:tav tm="100000">
                                          <p:val>
                                            <p:strVal val="#ppt_h"/>
                                          </p:val>
                                        </p:tav>
                                      </p:tavLst>
                                    </p:anim>
                                    <p:anim calcmode="lin" valueType="num">
                                      <p:cBhvr>
                                        <p:cTn id="39" dur="1000" fill="hold"/>
                                        <p:tgtEl>
                                          <p:spTgt spid="21"/>
                                        </p:tgtEl>
                                        <p:attrNameLst>
                                          <p:attrName>style.rotation</p:attrName>
                                        </p:attrNameLst>
                                      </p:cBhvr>
                                      <p:tavLst>
                                        <p:tav tm="0">
                                          <p:val>
                                            <p:fltVal val="90"/>
                                          </p:val>
                                        </p:tav>
                                        <p:tav tm="100000">
                                          <p:val>
                                            <p:fltVal val="0"/>
                                          </p:val>
                                        </p:tav>
                                      </p:tavLst>
                                    </p:anim>
                                    <p:animEffect transition="in" filter="fade">
                                      <p:cBhvr>
                                        <p:cTn id="40" dur="1000"/>
                                        <p:tgtEl>
                                          <p:spTgt spid="21"/>
                                        </p:tgtEl>
                                      </p:cBhvr>
                                    </p:animEffect>
                                  </p:childTnLst>
                                </p:cTn>
                              </p:par>
                              <p:par>
                                <p:cTn id="41" presetID="31" presetClass="entr" presetSubtype="0" fill="hold" nodeType="withEffect">
                                  <p:stCondLst>
                                    <p:cond delay="0"/>
                                  </p:stCondLst>
                                  <p:childTnLst>
                                    <p:set>
                                      <p:cBhvr>
                                        <p:cTn id="42" dur="1" fill="hold">
                                          <p:stCondLst>
                                            <p:cond delay="0"/>
                                          </p:stCondLst>
                                        </p:cTn>
                                        <p:tgtEl>
                                          <p:spTgt spid="23"/>
                                        </p:tgtEl>
                                        <p:attrNameLst>
                                          <p:attrName>style.visibility</p:attrName>
                                        </p:attrNameLst>
                                      </p:cBhvr>
                                      <p:to>
                                        <p:strVal val="visible"/>
                                      </p:to>
                                    </p:set>
                                    <p:anim calcmode="lin" valueType="num">
                                      <p:cBhvr>
                                        <p:cTn id="43" dur="1000" fill="hold"/>
                                        <p:tgtEl>
                                          <p:spTgt spid="23"/>
                                        </p:tgtEl>
                                        <p:attrNameLst>
                                          <p:attrName>ppt_w</p:attrName>
                                        </p:attrNameLst>
                                      </p:cBhvr>
                                      <p:tavLst>
                                        <p:tav tm="0">
                                          <p:val>
                                            <p:fltVal val="0"/>
                                          </p:val>
                                        </p:tav>
                                        <p:tav tm="100000">
                                          <p:val>
                                            <p:strVal val="#ppt_w"/>
                                          </p:val>
                                        </p:tav>
                                      </p:tavLst>
                                    </p:anim>
                                    <p:anim calcmode="lin" valueType="num">
                                      <p:cBhvr>
                                        <p:cTn id="44" dur="1000" fill="hold"/>
                                        <p:tgtEl>
                                          <p:spTgt spid="23"/>
                                        </p:tgtEl>
                                        <p:attrNameLst>
                                          <p:attrName>ppt_h</p:attrName>
                                        </p:attrNameLst>
                                      </p:cBhvr>
                                      <p:tavLst>
                                        <p:tav tm="0">
                                          <p:val>
                                            <p:fltVal val="0"/>
                                          </p:val>
                                        </p:tav>
                                        <p:tav tm="100000">
                                          <p:val>
                                            <p:strVal val="#ppt_h"/>
                                          </p:val>
                                        </p:tav>
                                      </p:tavLst>
                                    </p:anim>
                                    <p:anim calcmode="lin" valueType="num">
                                      <p:cBhvr>
                                        <p:cTn id="45" dur="1000" fill="hold"/>
                                        <p:tgtEl>
                                          <p:spTgt spid="23"/>
                                        </p:tgtEl>
                                        <p:attrNameLst>
                                          <p:attrName>style.rotation</p:attrName>
                                        </p:attrNameLst>
                                      </p:cBhvr>
                                      <p:tavLst>
                                        <p:tav tm="0">
                                          <p:val>
                                            <p:fltVal val="90"/>
                                          </p:val>
                                        </p:tav>
                                        <p:tav tm="100000">
                                          <p:val>
                                            <p:fltVal val="0"/>
                                          </p:val>
                                        </p:tav>
                                      </p:tavLst>
                                    </p:anim>
                                    <p:animEffect transition="in" filter="fade">
                                      <p:cBhvr>
                                        <p:cTn id="46" dur="1000"/>
                                        <p:tgtEl>
                                          <p:spTgt spid="23"/>
                                        </p:tgtEl>
                                      </p:cBhvr>
                                    </p:animEffect>
                                  </p:childTnLst>
                                </p:cTn>
                              </p:par>
                              <p:par>
                                <p:cTn id="47" presetID="31" presetClass="entr" presetSubtype="0" fill="hold" nodeType="withEffect">
                                  <p:stCondLst>
                                    <p:cond delay="0"/>
                                  </p:stCondLst>
                                  <p:childTnLst>
                                    <p:set>
                                      <p:cBhvr>
                                        <p:cTn id="48" dur="1" fill="hold">
                                          <p:stCondLst>
                                            <p:cond delay="0"/>
                                          </p:stCondLst>
                                        </p:cTn>
                                        <p:tgtEl>
                                          <p:spTgt spid="22"/>
                                        </p:tgtEl>
                                        <p:attrNameLst>
                                          <p:attrName>style.visibility</p:attrName>
                                        </p:attrNameLst>
                                      </p:cBhvr>
                                      <p:to>
                                        <p:strVal val="visible"/>
                                      </p:to>
                                    </p:set>
                                    <p:anim calcmode="lin" valueType="num">
                                      <p:cBhvr>
                                        <p:cTn id="49" dur="1000" fill="hold"/>
                                        <p:tgtEl>
                                          <p:spTgt spid="22"/>
                                        </p:tgtEl>
                                        <p:attrNameLst>
                                          <p:attrName>ppt_w</p:attrName>
                                        </p:attrNameLst>
                                      </p:cBhvr>
                                      <p:tavLst>
                                        <p:tav tm="0">
                                          <p:val>
                                            <p:fltVal val="0"/>
                                          </p:val>
                                        </p:tav>
                                        <p:tav tm="100000">
                                          <p:val>
                                            <p:strVal val="#ppt_w"/>
                                          </p:val>
                                        </p:tav>
                                      </p:tavLst>
                                    </p:anim>
                                    <p:anim calcmode="lin" valueType="num">
                                      <p:cBhvr>
                                        <p:cTn id="50" dur="1000" fill="hold"/>
                                        <p:tgtEl>
                                          <p:spTgt spid="22"/>
                                        </p:tgtEl>
                                        <p:attrNameLst>
                                          <p:attrName>ppt_h</p:attrName>
                                        </p:attrNameLst>
                                      </p:cBhvr>
                                      <p:tavLst>
                                        <p:tav tm="0">
                                          <p:val>
                                            <p:fltVal val="0"/>
                                          </p:val>
                                        </p:tav>
                                        <p:tav tm="100000">
                                          <p:val>
                                            <p:strVal val="#ppt_h"/>
                                          </p:val>
                                        </p:tav>
                                      </p:tavLst>
                                    </p:anim>
                                    <p:anim calcmode="lin" valueType="num">
                                      <p:cBhvr>
                                        <p:cTn id="51" dur="1000" fill="hold"/>
                                        <p:tgtEl>
                                          <p:spTgt spid="22"/>
                                        </p:tgtEl>
                                        <p:attrNameLst>
                                          <p:attrName>style.rotation</p:attrName>
                                        </p:attrNameLst>
                                      </p:cBhvr>
                                      <p:tavLst>
                                        <p:tav tm="0">
                                          <p:val>
                                            <p:fltVal val="90"/>
                                          </p:val>
                                        </p:tav>
                                        <p:tav tm="100000">
                                          <p:val>
                                            <p:fltVal val="0"/>
                                          </p:val>
                                        </p:tav>
                                      </p:tavLst>
                                    </p:anim>
                                    <p:animEffect transition="in" filter="fade">
                                      <p:cBhvr>
                                        <p:cTn id="52" dur="1000"/>
                                        <p:tgtEl>
                                          <p:spTgt spid="22"/>
                                        </p:tgtEl>
                                      </p:cBhvr>
                                    </p:animEffect>
                                  </p:childTnLst>
                                </p:cTn>
                              </p:par>
                            </p:childTnLst>
                          </p:cTn>
                        </p:par>
                      </p:childTnLst>
                    </p:cTn>
                  </p:par>
                  <p:par>
                    <p:cTn id="53" fill="hold">
                      <p:stCondLst>
                        <p:cond delay="indefinite"/>
                      </p:stCondLst>
                      <p:childTnLst>
                        <p:par>
                          <p:cTn id="54" fill="hold">
                            <p:stCondLst>
                              <p:cond delay="0"/>
                            </p:stCondLst>
                            <p:childTnLst>
                              <p:par>
                                <p:cTn id="55" presetID="21" presetClass="entr" presetSubtype="1" fill="hold" nodeType="clickEffect">
                                  <p:stCondLst>
                                    <p:cond delay="0"/>
                                  </p:stCondLst>
                                  <p:childTnLst>
                                    <p:set>
                                      <p:cBhvr>
                                        <p:cTn id="56" dur="1" fill="hold">
                                          <p:stCondLst>
                                            <p:cond delay="0"/>
                                          </p:stCondLst>
                                        </p:cTn>
                                        <p:tgtEl>
                                          <p:spTgt spid="31"/>
                                        </p:tgtEl>
                                        <p:attrNameLst>
                                          <p:attrName>style.visibility</p:attrName>
                                        </p:attrNameLst>
                                      </p:cBhvr>
                                      <p:to>
                                        <p:strVal val="visible"/>
                                      </p:to>
                                    </p:set>
                                    <p:animEffect transition="in" filter="wheel(1)">
                                      <p:cBhvr>
                                        <p:cTn id="57" dur="2000"/>
                                        <p:tgtEl>
                                          <p:spTgt spid="31"/>
                                        </p:tgtEl>
                                      </p:cBhvr>
                                    </p:animEffect>
                                  </p:childTnLst>
                                </p:cTn>
                              </p:par>
                            </p:childTnLst>
                          </p:cTn>
                        </p:par>
                      </p:childTnLst>
                    </p:cTn>
                  </p:par>
                  <p:par>
                    <p:cTn id="58" fill="hold">
                      <p:stCondLst>
                        <p:cond delay="indefinite"/>
                      </p:stCondLst>
                      <p:childTnLst>
                        <p:par>
                          <p:cTn id="59" fill="hold">
                            <p:stCondLst>
                              <p:cond delay="0"/>
                            </p:stCondLst>
                            <p:childTnLst>
                              <p:par>
                                <p:cTn id="60" presetID="31" presetClass="entr" presetSubtype="0" fill="hold" nodeType="clickEffect">
                                  <p:stCondLst>
                                    <p:cond delay="0"/>
                                  </p:stCondLst>
                                  <p:childTnLst>
                                    <p:set>
                                      <p:cBhvr>
                                        <p:cTn id="61" dur="1" fill="hold">
                                          <p:stCondLst>
                                            <p:cond delay="0"/>
                                          </p:stCondLst>
                                        </p:cTn>
                                        <p:tgtEl>
                                          <p:spTgt spid="24"/>
                                        </p:tgtEl>
                                        <p:attrNameLst>
                                          <p:attrName>style.visibility</p:attrName>
                                        </p:attrNameLst>
                                      </p:cBhvr>
                                      <p:to>
                                        <p:strVal val="visible"/>
                                      </p:to>
                                    </p:set>
                                    <p:anim calcmode="lin" valueType="num">
                                      <p:cBhvr>
                                        <p:cTn id="62" dur="1000" fill="hold"/>
                                        <p:tgtEl>
                                          <p:spTgt spid="24"/>
                                        </p:tgtEl>
                                        <p:attrNameLst>
                                          <p:attrName>ppt_w</p:attrName>
                                        </p:attrNameLst>
                                      </p:cBhvr>
                                      <p:tavLst>
                                        <p:tav tm="0">
                                          <p:val>
                                            <p:fltVal val="0"/>
                                          </p:val>
                                        </p:tav>
                                        <p:tav tm="100000">
                                          <p:val>
                                            <p:strVal val="#ppt_w"/>
                                          </p:val>
                                        </p:tav>
                                      </p:tavLst>
                                    </p:anim>
                                    <p:anim calcmode="lin" valueType="num">
                                      <p:cBhvr>
                                        <p:cTn id="63" dur="1000" fill="hold"/>
                                        <p:tgtEl>
                                          <p:spTgt spid="24"/>
                                        </p:tgtEl>
                                        <p:attrNameLst>
                                          <p:attrName>ppt_h</p:attrName>
                                        </p:attrNameLst>
                                      </p:cBhvr>
                                      <p:tavLst>
                                        <p:tav tm="0">
                                          <p:val>
                                            <p:fltVal val="0"/>
                                          </p:val>
                                        </p:tav>
                                        <p:tav tm="100000">
                                          <p:val>
                                            <p:strVal val="#ppt_h"/>
                                          </p:val>
                                        </p:tav>
                                      </p:tavLst>
                                    </p:anim>
                                    <p:anim calcmode="lin" valueType="num">
                                      <p:cBhvr>
                                        <p:cTn id="64" dur="1000" fill="hold"/>
                                        <p:tgtEl>
                                          <p:spTgt spid="24"/>
                                        </p:tgtEl>
                                        <p:attrNameLst>
                                          <p:attrName>style.rotation</p:attrName>
                                        </p:attrNameLst>
                                      </p:cBhvr>
                                      <p:tavLst>
                                        <p:tav tm="0">
                                          <p:val>
                                            <p:fltVal val="90"/>
                                          </p:val>
                                        </p:tav>
                                        <p:tav tm="100000">
                                          <p:val>
                                            <p:fltVal val="0"/>
                                          </p:val>
                                        </p:tav>
                                      </p:tavLst>
                                    </p:anim>
                                    <p:animEffect transition="in" filter="fade">
                                      <p:cBhvr>
                                        <p:cTn id="65" dur="1000"/>
                                        <p:tgtEl>
                                          <p:spTgt spid="24"/>
                                        </p:tgtEl>
                                      </p:cBhvr>
                                    </p:animEffect>
                                  </p:childTnLst>
                                </p:cTn>
                              </p:par>
                              <p:par>
                                <p:cTn id="66" presetID="31" presetClass="entr" presetSubtype="0" fill="hold" nodeType="withEffect">
                                  <p:stCondLst>
                                    <p:cond delay="0"/>
                                  </p:stCondLst>
                                  <p:childTnLst>
                                    <p:set>
                                      <p:cBhvr>
                                        <p:cTn id="67" dur="1" fill="hold">
                                          <p:stCondLst>
                                            <p:cond delay="0"/>
                                          </p:stCondLst>
                                        </p:cTn>
                                        <p:tgtEl>
                                          <p:spTgt spid="25"/>
                                        </p:tgtEl>
                                        <p:attrNameLst>
                                          <p:attrName>style.visibility</p:attrName>
                                        </p:attrNameLst>
                                      </p:cBhvr>
                                      <p:to>
                                        <p:strVal val="visible"/>
                                      </p:to>
                                    </p:set>
                                    <p:anim calcmode="lin" valueType="num">
                                      <p:cBhvr>
                                        <p:cTn id="68" dur="1000" fill="hold"/>
                                        <p:tgtEl>
                                          <p:spTgt spid="25"/>
                                        </p:tgtEl>
                                        <p:attrNameLst>
                                          <p:attrName>ppt_w</p:attrName>
                                        </p:attrNameLst>
                                      </p:cBhvr>
                                      <p:tavLst>
                                        <p:tav tm="0">
                                          <p:val>
                                            <p:fltVal val="0"/>
                                          </p:val>
                                        </p:tav>
                                        <p:tav tm="100000">
                                          <p:val>
                                            <p:strVal val="#ppt_w"/>
                                          </p:val>
                                        </p:tav>
                                      </p:tavLst>
                                    </p:anim>
                                    <p:anim calcmode="lin" valueType="num">
                                      <p:cBhvr>
                                        <p:cTn id="69" dur="1000" fill="hold"/>
                                        <p:tgtEl>
                                          <p:spTgt spid="25"/>
                                        </p:tgtEl>
                                        <p:attrNameLst>
                                          <p:attrName>ppt_h</p:attrName>
                                        </p:attrNameLst>
                                      </p:cBhvr>
                                      <p:tavLst>
                                        <p:tav tm="0">
                                          <p:val>
                                            <p:fltVal val="0"/>
                                          </p:val>
                                        </p:tav>
                                        <p:tav tm="100000">
                                          <p:val>
                                            <p:strVal val="#ppt_h"/>
                                          </p:val>
                                        </p:tav>
                                      </p:tavLst>
                                    </p:anim>
                                    <p:anim calcmode="lin" valueType="num">
                                      <p:cBhvr>
                                        <p:cTn id="70" dur="1000" fill="hold"/>
                                        <p:tgtEl>
                                          <p:spTgt spid="25"/>
                                        </p:tgtEl>
                                        <p:attrNameLst>
                                          <p:attrName>style.rotation</p:attrName>
                                        </p:attrNameLst>
                                      </p:cBhvr>
                                      <p:tavLst>
                                        <p:tav tm="0">
                                          <p:val>
                                            <p:fltVal val="90"/>
                                          </p:val>
                                        </p:tav>
                                        <p:tav tm="100000">
                                          <p:val>
                                            <p:fltVal val="0"/>
                                          </p:val>
                                        </p:tav>
                                      </p:tavLst>
                                    </p:anim>
                                    <p:animEffect transition="in" filter="fade">
                                      <p:cBhvr>
                                        <p:cTn id="71" dur="1000"/>
                                        <p:tgtEl>
                                          <p:spTgt spid="25"/>
                                        </p:tgtEl>
                                      </p:cBhvr>
                                    </p:animEffect>
                                  </p:childTnLst>
                                </p:cTn>
                              </p:par>
                              <p:par>
                                <p:cTn id="72" presetID="31" presetClass="entr" presetSubtype="0" fill="hold" nodeType="withEffect">
                                  <p:stCondLst>
                                    <p:cond delay="0"/>
                                  </p:stCondLst>
                                  <p:childTnLst>
                                    <p:set>
                                      <p:cBhvr>
                                        <p:cTn id="73" dur="1" fill="hold">
                                          <p:stCondLst>
                                            <p:cond delay="0"/>
                                          </p:stCondLst>
                                        </p:cTn>
                                        <p:tgtEl>
                                          <p:spTgt spid="17"/>
                                        </p:tgtEl>
                                        <p:attrNameLst>
                                          <p:attrName>style.visibility</p:attrName>
                                        </p:attrNameLst>
                                      </p:cBhvr>
                                      <p:to>
                                        <p:strVal val="visible"/>
                                      </p:to>
                                    </p:set>
                                    <p:anim calcmode="lin" valueType="num">
                                      <p:cBhvr>
                                        <p:cTn id="74" dur="1000" fill="hold"/>
                                        <p:tgtEl>
                                          <p:spTgt spid="17"/>
                                        </p:tgtEl>
                                        <p:attrNameLst>
                                          <p:attrName>ppt_w</p:attrName>
                                        </p:attrNameLst>
                                      </p:cBhvr>
                                      <p:tavLst>
                                        <p:tav tm="0">
                                          <p:val>
                                            <p:fltVal val="0"/>
                                          </p:val>
                                        </p:tav>
                                        <p:tav tm="100000">
                                          <p:val>
                                            <p:strVal val="#ppt_w"/>
                                          </p:val>
                                        </p:tav>
                                      </p:tavLst>
                                    </p:anim>
                                    <p:anim calcmode="lin" valueType="num">
                                      <p:cBhvr>
                                        <p:cTn id="75" dur="1000" fill="hold"/>
                                        <p:tgtEl>
                                          <p:spTgt spid="17"/>
                                        </p:tgtEl>
                                        <p:attrNameLst>
                                          <p:attrName>ppt_h</p:attrName>
                                        </p:attrNameLst>
                                      </p:cBhvr>
                                      <p:tavLst>
                                        <p:tav tm="0">
                                          <p:val>
                                            <p:fltVal val="0"/>
                                          </p:val>
                                        </p:tav>
                                        <p:tav tm="100000">
                                          <p:val>
                                            <p:strVal val="#ppt_h"/>
                                          </p:val>
                                        </p:tav>
                                      </p:tavLst>
                                    </p:anim>
                                    <p:anim calcmode="lin" valueType="num">
                                      <p:cBhvr>
                                        <p:cTn id="76" dur="1000" fill="hold"/>
                                        <p:tgtEl>
                                          <p:spTgt spid="17"/>
                                        </p:tgtEl>
                                        <p:attrNameLst>
                                          <p:attrName>style.rotation</p:attrName>
                                        </p:attrNameLst>
                                      </p:cBhvr>
                                      <p:tavLst>
                                        <p:tav tm="0">
                                          <p:val>
                                            <p:fltVal val="90"/>
                                          </p:val>
                                        </p:tav>
                                        <p:tav tm="100000">
                                          <p:val>
                                            <p:fltVal val="0"/>
                                          </p:val>
                                        </p:tav>
                                      </p:tavLst>
                                    </p:anim>
                                    <p:animEffect transition="in" filter="fade">
                                      <p:cBhvr>
                                        <p:cTn id="77" dur="1000"/>
                                        <p:tgtEl>
                                          <p:spTgt spid="17"/>
                                        </p:tgtEl>
                                      </p:cBhvr>
                                    </p:animEffect>
                                  </p:childTnLst>
                                </p:cTn>
                              </p:par>
                            </p:childTnLst>
                          </p:cTn>
                        </p:par>
                      </p:childTnLst>
                    </p:cTn>
                  </p:par>
                  <p:par>
                    <p:cTn id="78" fill="hold">
                      <p:stCondLst>
                        <p:cond delay="indefinite"/>
                      </p:stCondLst>
                      <p:childTnLst>
                        <p:par>
                          <p:cTn id="79" fill="hold">
                            <p:stCondLst>
                              <p:cond delay="0"/>
                            </p:stCondLst>
                            <p:childTnLst>
                              <p:par>
                                <p:cTn id="80" presetID="21" presetClass="entr" presetSubtype="1" fill="hold" nodeType="clickEffect">
                                  <p:stCondLst>
                                    <p:cond delay="0"/>
                                  </p:stCondLst>
                                  <p:childTnLst>
                                    <p:set>
                                      <p:cBhvr>
                                        <p:cTn id="81" dur="1" fill="hold">
                                          <p:stCondLst>
                                            <p:cond delay="0"/>
                                          </p:stCondLst>
                                        </p:cTn>
                                        <p:tgtEl>
                                          <p:spTgt spid="29"/>
                                        </p:tgtEl>
                                        <p:attrNameLst>
                                          <p:attrName>style.visibility</p:attrName>
                                        </p:attrNameLst>
                                      </p:cBhvr>
                                      <p:to>
                                        <p:strVal val="visible"/>
                                      </p:to>
                                    </p:set>
                                    <p:animEffect transition="in" filter="wheel(1)">
                                      <p:cBhvr>
                                        <p:cTn id="82" dur="2000"/>
                                        <p:tgtEl>
                                          <p:spTgt spid="29"/>
                                        </p:tgtEl>
                                      </p:cBhvr>
                                    </p:animEffect>
                                  </p:childTnLst>
                                </p:cTn>
                              </p:par>
                            </p:childTnLst>
                          </p:cTn>
                        </p:par>
                      </p:childTnLst>
                    </p:cTn>
                  </p:par>
                  <p:par>
                    <p:cTn id="83" fill="hold">
                      <p:stCondLst>
                        <p:cond delay="indefinite"/>
                      </p:stCondLst>
                      <p:childTnLst>
                        <p:par>
                          <p:cTn id="84" fill="hold">
                            <p:stCondLst>
                              <p:cond delay="0"/>
                            </p:stCondLst>
                            <p:childTnLst>
                              <p:par>
                                <p:cTn id="85" presetID="31" presetClass="entr" presetSubtype="0" fill="hold" nodeType="clickEffect">
                                  <p:stCondLst>
                                    <p:cond delay="0"/>
                                  </p:stCondLst>
                                  <p:childTnLst>
                                    <p:set>
                                      <p:cBhvr>
                                        <p:cTn id="86" dur="1" fill="hold">
                                          <p:stCondLst>
                                            <p:cond delay="0"/>
                                          </p:stCondLst>
                                        </p:cTn>
                                        <p:tgtEl>
                                          <p:spTgt spid="26"/>
                                        </p:tgtEl>
                                        <p:attrNameLst>
                                          <p:attrName>style.visibility</p:attrName>
                                        </p:attrNameLst>
                                      </p:cBhvr>
                                      <p:to>
                                        <p:strVal val="visible"/>
                                      </p:to>
                                    </p:set>
                                    <p:anim calcmode="lin" valueType="num">
                                      <p:cBhvr>
                                        <p:cTn id="87" dur="1000" fill="hold"/>
                                        <p:tgtEl>
                                          <p:spTgt spid="26"/>
                                        </p:tgtEl>
                                        <p:attrNameLst>
                                          <p:attrName>ppt_w</p:attrName>
                                        </p:attrNameLst>
                                      </p:cBhvr>
                                      <p:tavLst>
                                        <p:tav tm="0">
                                          <p:val>
                                            <p:fltVal val="0"/>
                                          </p:val>
                                        </p:tav>
                                        <p:tav tm="100000">
                                          <p:val>
                                            <p:strVal val="#ppt_w"/>
                                          </p:val>
                                        </p:tav>
                                      </p:tavLst>
                                    </p:anim>
                                    <p:anim calcmode="lin" valueType="num">
                                      <p:cBhvr>
                                        <p:cTn id="88" dur="1000" fill="hold"/>
                                        <p:tgtEl>
                                          <p:spTgt spid="26"/>
                                        </p:tgtEl>
                                        <p:attrNameLst>
                                          <p:attrName>ppt_h</p:attrName>
                                        </p:attrNameLst>
                                      </p:cBhvr>
                                      <p:tavLst>
                                        <p:tav tm="0">
                                          <p:val>
                                            <p:fltVal val="0"/>
                                          </p:val>
                                        </p:tav>
                                        <p:tav tm="100000">
                                          <p:val>
                                            <p:strVal val="#ppt_h"/>
                                          </p:val>
                                        </p:tav>
                                      </p:tavLst>
                                    </p:anim>
                                    <p:anim calcmode="lin" valueType="num">
                                      <p:cBhvr>
                                        <p:cTn id="89" dur="1000" fill="hold"/>
                                        <p:tgtEl>
                                          <p:spTgt spid="26"/>
                                        </p:tgtEl>
                                        <p:attrNameLst>
                                          <p:attrName>style.rotation</p:attrName>
                                        </p:attrNameLst>
                                      </p:cBhvr>
                                      <p:tavLst>
                                        <p:tav tm="0">
                                          <p:val>
                                            <p:fltVal val="90"/>
                                          </p:val>
                                        </p:tav>
                                        <p:tav tm="100000">
                                          <p:val>
                                            <p:fltVal val="0"/>
                                          </p:val>
                                        </p:tav>
                                      </p:tavLst>
                                    </p:anim>
                                    <p:animEffect transition="in" filter="fade">
                                      <p:cBhvr>
                                        <p:cTn id="90" dur="1000"/>
                                        <p:tgtEl>
                                          <p:spTgt spid="26"/>
                                        </p:tgtEl>
                                      </p:cBhvr>
                                    </p:animEffect>
                                  </p:childTnLst>
                                </p:cTn>
                              </p:par>
                              <p:par>
                                <p:cTn id="91" presetID="31" presetClass="entr" presetSubtype="0" fill="hold" nodeType="withEffect">
                                  <p:stCondLst>
                                    <p:cond delay="0"/>
                                  </p:stCondLst>
                                  <p:childTnLst>
                                    <p:set>
                                      <p:cBhvr>
                                        <p:cTn id="92" dur="1" fill="hold">
                                          <p:stCondLst>
                                            <p:cond delay="0"/>
                                          </p:stCondLst>
                                        </p:cTn>
                                        <p:tgtEl>
                                          <p:spTgt spid="19"/>
                                        </p:tgtEl>
                                        <p:attrNameLst>
                                          <p:attrName>style.visibility</p:attrName>
                                        </p:attrNameLst>
                                      </p:cBhvr>
                                      <p:to>
                                        <p:strVal val="visible"/>
                                      </p:to>
                                    </p:set>
                                    <p:anim calcmode="lin" valueType="num">
                                      <p:cBhvr>
                                        <p:cTn id="93" dur="1000" fill="hold"/>
                                        <p:tgtEl>
                                          <p:spTgt spid="19"/>
                                        </p:tgtEl>
                                        <p:attrNameLst>
                                          <p:attrName>ppt_w</p:attrName>
                                        </p:attrNameLst>
                                      </p:cBhvr>
                                      <p:tavLst>
                                        <p:tav tm="0">
                                          <p:val>
                                            <p:fltVal val="0"/>
                                          </p:val>
                                        </p:tav>
                                        <p:tav tm="100000">
                                          <p:val>
                                            <p:strVal val="#ppt_w"/>
                                          </p:val>
                                        </p:tav>
                                      </p:tavLst>
                                    </p:anim>
                                    <p:anim calcmode="lin" valueType="num">
                                      <p:cBhvr>
                                        <p:cTn id="94" dur="1000" fill="hold"/>
                                        <p:tgtEl>
                                          <p:spTgt spid="19"/>
                                        </p:tgtEl>
                                        <p:attrNameLst>
                                          <p:attrName>ppt_h</p:attrName>
                                        </p:attrNameLst>
                                      </p:cBhvr>
                                      <p:tavLst>
                                        <p:tav tm="0">
                                          <p:val>
                                            <p:fltVal val="0"/>
                                          </p:val>
                                        </p:tav>
                                        <p:tav tm="100000">
                                          <p:val>
                                            <p:strVal val="#ppt_h"/>
                                          </p:val>
                                        </p:tav>
                                      </p:tavLst>
                                    </p:anim>
                                    <p:anim calcmode="lin" valueType="num">
                                      <p:cBhvr>
                                        <p:cTn id="95" dur="1000" fill="hold"/>
                                        <p:tgtEl>
                                          <p:spTgt spid="19"/>
                                        </p:tgtEl>
                                        <p:attrNameLst>
                                          <p:attrName>style.rotation</p:attrName>
                                        </p:attrNameLst>
                                      </p:cBhvr>
                                      <p:tavLst>
                                        <p:tav tm="0">
                                          <p:val>
                                            <p:fltVal val="90"/>
                                          </p:val>
                                        </p:tav>
                                        <p:tav tm="100000">
                                          <p:val>
                                            <p:fltVal val="0"/>
                                          </p:val>
                                        </p:tav>
                                      </p:tavLst>
                                    </p:anim>
                                    <p:animEffect transition="in" filter="fade">
                                      <p:cBhvr>
                                        <p:cTn id="96" dur="1000"/>
                                        <p:tgtEl>
                                          <p:spTgt spid="19"/>
                                        </p:tgtEl>
                                      </p:cBhvr>
                                    </p:animEffect>
                                  </p:childTnLst>
                                </p:cTn>
                              </p:par>
                              <p:par>
                                <p:cTn id="97" presetID="31" presetClass="entr" presetSubtype="0" fill="hold" nodeType="withEffect">
                                  <p:stCondLst>
                                    <p:cond delay="0"/>
                                  </p:stCondLst>
                                  <p:childTnLst>
                                    <p:set>
                                      <p:cBhvr>
                                        <p:cTn id="98" dur="1" fill="hold">
                                          <p:stCondLst>
                                            <p:cond delay="0"/>
                                          </p:stCondLst>
                                        </p:cTn>
                                        <p:tgtEl>
                                          <p:spTgt spid="27"/>
                                        </p:tgtEl>
                                        <p:attrNameLst>
                                          <p:attrName>style.visibility</p:attrName>
                                        </p:attrNameLst>
                                      </p:cBhvr>
                                      <p:to>
                                        <p:strVal val="visible"/>
                                      </p:to>
                                    </p:set>
                                    <p:anim calcmode="lin" valueType="num">
                                      <p:cBhvr>
                                        <p:cTn id="99" dur="1000" fill="hold"/>
                                        <p:tgtEl>
                                          <p:spTgt spid="27"/>
                                        </p:tgtEl>
                                        <p:attrNameLst>
                                          <p:attrName>ppt_w</p:attrName>
                                        </p:attrNameLst>
                                      </p:cBhvr>
                                      <p:tavLst>
                                        <p:tav tm="0">
                                          <p:val>
                                            <p:fltVal val="0"/>
                                          </p:val>
                                        </p:tav>
                                        <p:tav tm="100000">
                                          <p:val>
                                            <p:strVal val="#ppt_w"/>
                                          </p:val>
                                        </p:tav>
                                      </p:tavLst>
                                    </p:anim>
                                    <p:anim calcmode="lin" valueType="num">
                                      <p:cBhvr>
                                        <p:cTn id="100" dur="1000" fill="hold"/>
                                        <p:tgtEl>
                                          <p:spTgt spid="27"/>
                                        </p:tgtEl>
                                        <p:attrNameLst>
                                          <p:attrName>ppt_h</p:attrName>
                                        </p:attrNameLst>
                                      </p:cBhvr>
                                      <p:tavLst>
                                        <p:tav tm="0">
                                          <p:val>
                                            <p:fltVal val="0"/>
                                          </p:val>
                                        </p:tav>
                                        <p:tav tm="100000">
                                          <p:val>
                                            <p:strVal val="#ppt_h"/>
                                          </p:val>
                                        </p:tav>
                                      </p:tavLst>
                                    </p:anim>
                                    <p:anim calcmode="lin" valueType="num">
                                      <p:cBhvr>
                                        <p:cTn id="101" dur="1000" fill="hold"/>
                                        <p:tgtEl>
                                          <p:spTgt spid="27"/>
                                        </p:tgtEl>
                                        <p:attrNameLst>
                                          <p:attrName>style.rotation</p:attrName>
                                        </p:attrNameLst>
                                      </p:cBhvr>
                                      <p:tavLst>
                                        <p:tav tm="0">
                                          <p:val>
                                            <p:fltVal val="90"/>
                                          </p:val>
                                        </p:tav>
                                        <p:tav tm="100000">
                                          <p:val>
                                            <p:fltVal val="0"/>
                                          </p:val>
                                        </p:tav>
                                      </p:tavLst>
                                    </p:anim>
                                    <p:animEffect transition="in" filter="fade">
                                      <p:cBhvr>
                                        <p:cTn id="102"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8" grpId="0"/>
      <p:bldP spid="3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CD2FB2-B748-316A-9018-D824AD2AB7F4}"/>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2554AF8F-092D-BCF9-2E72-2B609A960B81}"/>
              </a:ext>
            </a:extLst>
          </p:cNvPr>
          <p:cNvSpPr/>
          <p:nvPr/>
        </p:nvSpPr>
        <p:spPr>
          <a:xfrm>
            <a:off x="0" y="-42557"/>
            <a:ext cx="193548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344" t="-14419" r="-1344" b="-7285"/>
            </a:stretch>
          </a:blipFill>
        </p:spPr>
        <p:txBody>
          <a:bodyPr/>
          <a:lstStyle/>
          <a:p>
            <a:endParaRPr lang="en-US"/>
          </a:p>
        </p:txBody>
      </p:sp>
      <p:sp>
        <p:nvSpPr>
          <p:cNvPr id="3" name="Freeform 3">
            <a:extLst>
              <a:ext uri="{FF2B5EF4-FFF2-40B4-BE49-F238E27FC236}">
                <a16:creationId xmlns:a16="http://schemas.microsoft.com/office/drawing/2014/main" id="{0141B1ED-13C4-38BF-8536-B34A40D08A59}"/>
              </a:ext>
            </a:extLst>
          </p:cNvPr>
          <p:cNvSpPr/>
          <p:nvPr/>
        </p:nvSpPr>
        <p:spPr>
          <a:xfrm>
            <a:off x="0" y="6317041"/>
            <a:ext cx="3025588" cy="4114800"/>
          </a:xfrm>
          <a:custGeom>
            <a:avLst/>
            <a:gdLst/>
            <a:ahLst/>
            <a:cxnLst/>
            <a:rect l="l" t="t" r="r" b="b"/>
            <a:pathLst>
              <a:path w="3025588" h="4114800">
                <a:moveTo>
                  <a:pt x="0" y="0"/>
                </a:moveTo>
                <a:lnTo>
                  <a:pt x="3025588" y="0"/>
                </a:lnTo>
                <a:lnTo>
                  <a:pt x="3025588"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a:extLst>
              <a:ext uri="{FF2B5EF4-FFF2-40B4-BE49-F238E27FC236}">
                <a16:creationId xmlns:a16="http://schemas.microsoft.com/office/drawing/2014/main" id="{CBC4CD18-C1E7-D544-8928-FB5ECB3654E0}"/>
              </a:ext>
            </a:extLst>
          </p:cNvPr>
          <p:cNvSpPr/>
          <p:nvPr/>
        </p:nvSpPr>
        <p:spPr>
          <a:xfrm>
            <a:off x="10632616" y="3537535"/>
            <a:ext cx="2453525" cy="2646877"/>
          </a:xfrm>
          <a:custGeom>
            <a:avLst/>
            <a:gdLst/>
            <a:ahLst/>
            <a:cxnLst/>
            <a:rect l="l" t="t" r="r" b="b"/>
            <a:pathLst>
              <a:path w="3818328" h="3336264">
                <a:moveTo>
                  <a:pt x="0" y="0"/>
                </a:moveTo>
                <a:lnTo>
                  <a:pt x="3818328" y="0"/>
                </a:lnTo>
                <a:lnTo>
                  <a:pt x="3818328" y="3336264"/>
                </a:lnTo>
                <a:lnTo>
                  <a:pt x="0" y="3336264"/>
                </a:lnTo>
                <a:lnTo>
                  <a:pt x="0" y="0"/>
                </a:lnTo>
                <a:close/>
              </a:path>
            </a:pathLst>
          </a:custGeom>
          <a:blipFill>
            <a:blip r:embed="rId5"/>
            <a:stretch>
              <a:fillRect/>
            </a:stretch>
          </a:blipFill>
        </p:spPr>
      </p:sp>
      <p:sp>
        <p:nvSpPr>
          <p:cNvPr id="6" name="Freeform 6">
            <a:extLst>
              <a:ext uri="{FF2B5EF4-FFF2-40B4-BE49-F238E27FC236}">
                <a16:creationId xmlns:a16="http://schemas.microsoft.com/office/drawing/2014/main" id="{901D0376-075B-0434-7BA1-93EC6BD33774}"/>
              </a:ext>
            </a:extLst>
          </p:cNvPr>
          <p:cNvSpPr/>
          <p:nvPr/>
        </p:nvSpPr>
        <p:spPr>
          <a:xfrm>
            <a:off x="4167932" y="-216910"/>
            <a:ext cx="1244514" cy="1172106"/>
          </a:xfrm>
          <a:custGeom>
            <a:avLst/>
            <a:gdLst/>
            <a:ahLst/>
            <a:cxnLst/>
            <a:rect l="l" t="t" r="r" b="b"/>
            <a:pathLst>
              <a:path w="1244514" h="1172106">
                <a:moveTo>
                  <a:pt x="0" y="0"/>
                </a:moveTo>
                <a:lnTo>
                  <a:pt x="1244514" y="0"/>
                </a:lnTo>
                <a:lnTo>
                  <a:pt x="1244514" y="1172106"/>
                </a:lnTo>
                <a:lnTo>
                  <a:pt x="0" y="117210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a:extLst>
              <a:ext uri="{FF2B5EF4-FFF2-40B4-BE49-F238E27FC236}">
                <a16:creationId xmlns:a16="http://schemas.microsoft.com/office/drawing/2014/main" id="{280EAE29-8A67-DFB1-C8B7-8F0F924BC83A}"/>
              </a:ext>
            </a:extLst>
          </p:cNvPr>
          <p:cNvSpPr/>
          <p:nvPr/>
        </p:nvSpPr>
        <p:spPr>
          <a:xfrm>
            <a:off x="661538" y="2912921"/>
            <a:ext cx="1115301" cy="1010023"/>
          </a:xfrm>
          <a:custGeom>
            <a:avLst/>
            <a:gdLst/>
            <a:ahLst/>
            <a:cxnLst/>
            <a:rect l="l" t="t" r="r" b="b"/>
            <a:pathLst>
              <a:path w="1115301" h="1010023">
                <a:moveTo>
                  <a:pt x="0" y="0"/>
                </a:moveTo>
                <a:lnTo>
                  <a:pt x="1115301" y="0"/>
                </a:lnTo>
                <a:lnTo>
                  <a:pt x="1115301" y="1010023"/>
                </a:lnTo>
                <a:lnTo>
                  <a:pt x="0" y="101002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Freeform 8">
            <a:extLst>
              <a:ext uri="{FF2B5EF4-FFF2-40B4-BE49-F238E27FC236}">
                <a16:creationId xmlns:a16="http://schemas.microsoft.com/office/drawing/2014/main" id="{6F4309C6-2B1E-151F-9EA8-7527287F22C3}"/>
              </a:ext>
            </a:extLst>
          </p:cNvPr>
          <p:cNvSpPr/>
          <p:nvPr/>
        </p:nvSpPr>
        <p:spPr>
          <a:xfrm>
            <a:off x="7078324" y="-1245610"/>
            <a:ext cx="2065676" cy="2057400"/>
          </a:xfrm>
          <a:custGeom>
            <a:avLst/>
            <a:gdLst/>
            <a:ahLst/>
            <a:cxnLst/>
            <a:rect l="l" t="t" r="r" b="b"/>
            <a:pathLst>
              <a:path w="2065676" h="2057400">
                <a:moveTo>
                  <a:pt x="0" y="0"/>
                </a:moveTo>
                <a:lnTo>
                  <a:pt x="2065676" y="0"/>
                </a:lnTo>
                <a:lnTo>
                  <a:pt x="2065676" y="2057400"/>
                </a:lnTo>
                <a:lnTo>
                  <a:pt x="0" y="20574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pic>
        <p:nvPicPr>
          <p:cNvPr id="19" name="Picture 18">
            <a:extLst>
              <a:ext uri="{FF2B5EF4-FFF2-40B4-BE49-F238E27FC236}">
                <a16:creationId xmlns:a16="http://schemas.microsoft.com/office/drawing/2014/main" id="{251FEAE5-22FE-B515-5469-EFC240EE3C6D}"/>
              </a:ext>
            </a:extLst>
          </p:cNvPr>
          <p:cNvPicPr>
            <a:picLocks noChangeAspect="1"/>
          </p:cNvPicPr>
          <p:nvPr/>
        </p:nvPicPr>
        <p:blipFill>
          <a:blip r:embed="rId12"/>
          <a:stretch>
            <a:fillRect/>
          </a:stretch>
        </p:blipFill>
        <p:spPr>
          <a:xfrm>
            <a:off x="2683209" y="3751873"/>
            <a:ext cx="2518649" cy="2472999"/>
          </a:xfrm>
          <a:prstGeom prst="rect">
            <a:avLst/>
          </a:prstGeom>
        </p:spPr>
      </p:pic>
      <p:sp>
        <p:nvSpPr>
          <p:cNvPr id="24" name="Rectangle 23">
            <a:extLst>
              <a:ext uri="{FF2B5EF4-FFF2-40B4-BE49-F238E27FC236}">
                <a16:creationId xmlns:a16="http://schemas.microsoft.com/office/drawing/2014/main" id="{1CD7D4FF-B79C-7D88-46C1-4C108D06F570}"/>
              </a:ext>
            </a:extLst>
          </p:cNvPr>
          <p:cNvSpPr/>
          <p:nvPr/>
        </p:nvSpPr>
        <p:spPr>
          <a:xfrm>
            <a:off x="13554230" y="2679430"/>
            <a:ext cx="2050561" cy="4508927"/>
          </a:xfrm>
          <a:prstGeom prst="rect">
            <a:avLst/>
          </a:prstGeom>
          <a:noFill/>
        </p:spPr>
        <p:txBody>
          <a:bodyPr wrap="none" lIns="91440" tIns="45720" rIns="91440" bIns="45720">
            <a:spAutoFit/>
          </a:bodyPr>
          <a:lstStyle/>
          <a:p>
            <a:pPr algn="ctr"/>
            <a:r>
              <a:rPr lang="en-US" sz="28700" b="1" cap="none" spc="0">
                <a:ln w="22225">
                  <a:solidFill>
                    <a:schemeClr val="accent2"/>
                  </a:solidFill>
                  <a:prstDash val="solid"/>
                </a:ln>
                <a:solidFill>
                  <a:schemeClr val="accent2">
                    <a:lumMod val="40000"/>
                    <a:lumOff val="60000"/>
                  </a:schemeClr>
                </a:solidFill>
                <a:effectLst/>
              </a:rPr>
              <a:t>4</a:t>
            </a:r>
          </a:p>
        </p:txBody>
      </p:sp>
      <p:pic>
        <p:nvPicPr>
          <p:cNvPr id="9" name="Picture 8">
            <a:extLst>
              <a:ext uri="{FF2B5EF4-FFF2-40B4-BE49-F238E27FC236}">
                <a16:creationId xmlns:a16="http://schemas.microsoft.com/office/drawing/2014/main" id="{F5358A7C-8F92-702D-F26A-C0C11CB5D927}"/>
              </a:ext>
            </a:extLst>
          </p:cNvPr>
          <p:cNvPicPr>
            <a:picLocks noChangeAspect="1"/>
          </p:cNvPicPr>
          <p:nvPr/>
        </p:nvPicPr>
        <p:blipFill>
          <a:blip r:embed="rId13"/>
          <a:stretch>
            <a:fillRect/>
          </a:stretch>
        </p:blipFill>
        <p:spPr>
          <a:xfrm>
            <a:off x="7885067" y="3597046"/>
            <a:ext cx="2517866" cy="2646877"/>
          </a:xfrm>
          <a:prstGeom prst="rect">
            <a:avLst/>
          </a:prstGeom>
        </p:spPr>
      </p:pic>
      <p:pic>
        <p:nvPicPr>
          <p:cNvPr id="10" name="Picture 9">
            <a:extLst>
              <a:ext uri="{FF2B5EF4-FFF2-40B4-BE49-F238E27FC236}">
                <a16:creationId xmlns:a16="http://schemas.microsoft.com/office/drawing/2014/main" id="{09BAADEB-148A-92DC-B763-506823AD73E1}"/>
              </a:ext>
            </a:extLst>
          </p:cNvPr>
          <p:cNvPicPr>
            <a:picLocks noChangeAspect="1"/>
          </p:cNvPicPr>
          <p:nvPr/>
        </p:nvPicPr>
        <p:blipFill>
          <a:blip r:embed="rId13"/>
          <a:stretch>
            <a:fillRect/>
          </a:stretch>
        </p:blipFill>
        <p:spPr>
          <a:xfrm>
            <a:off x="5252360" y="3675606"/>
            <a:ext cx="2517866" cy="2587366"/>
          </a:xfrm>
          <a:prstGeom prst="rect">
            <a:avLst/>
          </a:prstGeom>
        </p:spPr>
      </p:pic>
      <p:sp>
        <p:nvSpPr>
          <p:cNvPr id="13" name="Rectangle 12">
            <a:extLst>
              <a:ext uri="{FF2B5EF4-FFF2-40B4-BE49-F238E27FC236}">
                <a16:creationId xmlns:a16="http://schemas.microsoft.com/office/drawing/2014/main" id="{ACD121C8-5621-48B9-C479-64E5361A6A23}"/>
              </a:ext>
            </a:extLst>
          </p:cNvPr>
          <p:cNvSpPr/>
          <p:nvPr/>
        </p:nvSpPr>
        <p:spPr>
          <a:xfrm>
            <a:off x="13573280" y="2733908"/>
            <a:ext cx="2050561" cy="4508927"/>
          </a:xfrm>
          <a:prstGeom prst="rect">
            <a:avLst/>
          </a:prstGeom>
          <a:noFill/>
        </p:spPr>
        <p:txBody>
          <a:bodyPr wrap="none" lIns="91440" tIns="45720" rIns="91440" bIns="45720">
            <a:spAutoFit/>
          </a:bodyPr>
          <a:lstStyle/>
          <a:p>
            <a:pPr algn="ctr"/>
            <a:r>
              <a:rPr lang="en-US" sz="28700" b="1" cap="none" spc="0">
                <a:ln w="22225">
                  <a:solidFill>
                    <a:schemeClr val="accent2"/>
                  </a:solidFill>
                  <a:prstDash val="solid"/>
                </a:ln>
                <a:solidFill>
                  <a:schemeClr val="accent2">
                    <a:lumMod val="40000"/>
                    <a:lumOff val="60000"/>
                  </a:schemeClr>
                </a:solidFill>
                <a:effectLst/>
              </a:rPr>
              <a:t>3</a:t>
            </a:r>
          </a:p>
        </p:txBody>
      </p:sp>
    </p:spTree>
    <p:extLst>
      <p:ext uri="{BB962C8B-B14F-4D97-AF65-F5344CB8AC3E}">
        <p14:creationId xmlns:p14="http://schemas.microsoft.com/office/powerpoint/2010/main" val="3500434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down)">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4"/>
                                        </p:tgtEl>
                                      </p:cBhvr>
                                    </p:animEffect>
                                    <p:set>
                                      <p:cBhvr>
                                        <p:cTn id="32" dur="1" fill="hold">
                                          <p:stCondLst>
                                            <p:cond delay="499"/>
                                          </p:stCondLst>
                                        </p:cTn>
                                        <p:tgtEl>
                                          <p:spTgt spid="4"/>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1" nodeType="clickEffect">
                                  <p:stCondLst>
                                    <p:cond delay="0"/>
                                  </p:stCondLst>
                                  <p:childTnLst>
                                    <p:animEffect transition="out" filter="fade">
                                      <p:cBhvr>
                                        <p:cTn id="36" dur="500"/>
                                        <p:tgtEl>
                                          <p:spTgt spid="24"/>
                                        </p:tgtEl>
                                      </p:cBhvr>
                                    </p:animEffect>
                                    <p:set>
                                      <p:cBhvr>
                                        <p:cTn id="37" dur="1" fill="hold">
                                          <p:stCondLst>
                                            <p:cond delay="499"/>
                                          </p:stCondLst>
                                        </p:cTn>
                                        <p:tgtEl>
                                          <p:spTgt spid="24"/>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4" grpId="1"/>
      <p:bldP spid="1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129</TotalTime>
  <Words>192</Words>
  <Application>Microsoft Office PowerPoint</Application>
  <PresentationFormat>Custom</PresentationFormat>
  <Paragraphs>37</Paragraphs>
  <Slides>13</Slides>
  <Notes>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vt:i4>
      </vt:variant>
    </vt:vector>
  </HeadingPairs>
  <TitlesOfParts>
    <vt:vector size="20" baseType="lpstr">
      <vt:lpstr>Arial</vt:lpstr>
      <vt:lpstr>Calibri</vt:lpstr>
      <vt:lpstr>Roca Two Bold</vt:lpstr>
      <vt:lpstr>Roca Two</vt:lpstr>
      <vt:lpstr>DM Sans</vt:lpstr>
      <vt:lpstr>DM Sans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Làm quen với toán: Tách và gộp số tới 4</dc:title>
  <dc:creator>Admin</dc:creator>
  <cp:lastModifiedBy>Admin</cp:lastModifiedBy>
  <cp:revision>3</cp:revision>
  <dcterms:created xsi:type="dcterms:W3CDTF">2006-08-16T00:00:00Z</dcterms:created>
  <dcterms:modified xsi:type="dcterms:W3CDTF">2026-05-04T07:54:35Z</dcterms:modified>
  <dc:identifier>DAHIrS8Qrkc</dc:identifier>
</cp:coreProperties>
</file>