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5" r:id="rId2"/>
    <p:sldId id="256" r:id="rId3"/>
    <p:sldId id="296" r:id="rId4"/>
    <p:sldId id="297" r:id="rId5"/>
    <p:sldId id="298" r:id="rId6"/>
    <p:sldId id="299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5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6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010FA-8646-42F3-B036-7C9C69FB1A7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747C8-EBF4-4FD4-99A7-482ACB209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2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9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0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0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8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0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53C48-2E7A-431B-983F-8874B724FF9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78526-4DBB-46EE-B925-666A518F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84B5-313B-CEFC-37A1-78832624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A9B7E-C606-E143-C79C-8098EE43B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AB686-470E-269F-5496-6B82177F1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10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289BE-692F-08B6-0345-0886B8898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54" t="1253" r="22471" b="1500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05768-4918-C2CA-1109-1332D59A4990}"/>
              </a:ext>
            </a:extLst>
          </p:cNvPr>
          <p:cNvSpPr txBox="1"/>
          <p:nvPr/>
        </p:nvSpPr>
        <p:spPr>
          <a:xfrm>
            <a:off x="3633076" y="1624654"/>
            <a:ext cx="4769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Lĩnh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vực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táo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NDTH 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TC .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Gieo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tượng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:24-36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:18-20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phút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Vũ Thị Ngoan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F5B8C-64E4-9823-2D01-79A887E95F7E}"/>
              </a:ext>
            </a:extLst>
          </p:cNvPr>
          <p:cNvSpPr txBox="1"/>
          <p:nvPr/>
        </p:nvSpPr>
        <p:spPr>
          <a:xfrm>
            <a:off x="3647200" y="85961"/>
            <a:ext cx="468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XUÂN HƯNG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XUÂN VINH</a:t>
            </a:r>
          </a:p>
        </p:txBody>
      </p:sp>
      <p:pic>
        <p:nvPicPr>
          <p:cNvPr id="1032" name="Picture 8" descr="Happy Good Day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037"/>
            <a:ext cx="2002289" cy="20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ouds Sticker by Belisol Rotterda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695">
            <a:off x="8024611" y="-787988"/>
            <a:ext cx="4572000" cy="24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521035-C1AA-414B-A019-C4C4C4783F9C}"/>
              </a:ext>
            </a:extLst>
          </p:cNvPr>
          <p:cNvSpPr/>
          <p:nvPr/>
        </p:nvSpPr>
        <p:spPr>
          <a:xfrm>
            <a:off x="4638550" y="6137603"/>
            <a:ext cx="2519917" cy="60515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 học : 2025-2026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0DE63-45CD-0A47-B247-ECD1E2D3C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0107" y="2829172"/>
            <a:ext cx="3438442" cy="3279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41C75-81E4-C137-51AC-64305928C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78" t="11024" r="10931" b="14251"/>
          <a:stretch>
            <a:fillRect/>
          </a:stretch>
        </p:blipFill>
        <p:spPr>
          <a:xfrm>
            <a:off x="8781871" y="2646121"/>
            <a:ext cx="3438822" cy="3947343"/>
          </a:xfrm>
          <a:prstGeom prst="rect">
            <a:avLst/>
          </a:prstGeom>
        </p:spPr>
      </p:pic>
      <p:pic>
        <p:nvPicPr>
          <p:cNvPr id="1026" name="Picture 2" descr="Butterfly Sticker">
            <a:extLst>
              <a:ext uri="{FF2B5EF4-FFF2-40B4-BE49-F238E27FC236}">
                <a16:creationId xmlns:a16="http://schemas.microsoft.com/office/drawing/2014/main" id="{8FF78132-9893-340D-C7C5-6D37E784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5" y="1856843"/>
            <a:ext cx="1571940" cy="15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Sticker">
            <a:extLst>
              <a:ext uri="{FF2B5EF4-FFF2-40B4-BE49-F238E27FC236}">
                <a16:creationId xmlns:a16="http://schemas.microsoft.com/office/drawing/2014/main" id="{C43CFD86-D9CB-8F73-B775-FE7B87CE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21" y="3115350"/>
            <a:ext cx="518227" cy="5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tterfly Sticker">
            <a:extLst>
              <a:ext uri="{FF2B5EF4-FFF2-40B4-BE49-F238E27FC236}">
                <a16:creationId xmlns:a16="http://schemas.microsoft.com/office/drawing/2014/main" id="{AF2F649E-92E3-22CC-CA2C-7A830513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90" y="2294934"/>
            <a:ext cx="698432" cy="6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alm Leaves Bees Sticker by Rainforest Alliance">
            <a:extLst>
              <a:ext uri="{FF2B5EF4-FFF2-40B4-BE49-F238E27FC236}">
                <a16:creationId xmlns:a16="http://schemas.microsoft.com/office/drawing/2014/main" id="{8F00C5FA-7F43-5642-A5B3-4D96A0AB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" y="5484790"/>
            <a:ext cx="1373210" cy="13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00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F188B-C173-2BC7-39E1-7DBAF81B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331B0-FE32-A499-E55E-4DE9FF8C5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95BFE8-EDBA-9A66-8A19-EAE56D9328FC}"/>
              </a:ext>
            </a:extLst>
          </p:cNvPr>
          <p:cNvSpPr/>
          <p:nvPr/>
        </p:nvSpPr>
        <p:spPr>
          <a:xfrm>
            <a:off x="4180904" y="2205336"/>
            <a:ext cx="562404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A92117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Câu chuyện </a:t>
            </a:r>
          </a:p>
          <a:p>
            <a:pPr algn="ctr"/>
            <a:r>
              <a:rPr lang="en-US" sz="13800" b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Cây táo</a:t>
            </a:r>
            <a:endParaRPr lang="en-US" sz="138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NHẠC NHẸ NHHANGF">
            <a:hlinkClick r:id="" action="ppaction://media"/>
            <a:extLst>
              <a:ext uri="{FF2B5EF4-FFF2-40B4-BE49-F238E27FC236}">
                <a16:creationId xmlns:a16="http://schemas.microsoft.com/office/drawing/2014/main" id="{E935A3FA-8C89-2DBF-1B47-49DDF9A9C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00" y="564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96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F188B-C173-2BC7-39E1-7DBAF81B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oan">
            <a:hlinkClick r:id="" action="ppaction://media"/>
            <a:extLst>
              <a:ext uri="{FF2B5EF4-FFF2-40B4-BE49-F238E27FC236}">
                <a16:creationId xmlns:a16="http://schemas.microsoft.com/office/drawing/2014/main" id="{87C5DE00-69D2-B1DD-D8DB-2C1867CFA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0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F188B-C173-2BC7-39E1-7DBAF81B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331B0-FE32-A499-E55E-4DE9FF8C5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95BFE8-EDBA-9A66-8A19-EAE56D9328FC}"/>
              </a:ext>
            </a:extLst>
          </p:cNvPr>
          <p:cNvSpPr/>
          <p:nvPr/>
        </p:nvSpPr>
        <p:spPr>
          <a:xfrm>
            <a:off x="4070838" y="2196869"/>
            <a:ext cx="562404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Câu chuyện </a:t>
            </a:r>
          </a:p>
          <a:p>
            <a:pPr algn="ctr"/>
            <a:r>
              <a:rPr lang="en-US" sz="13800" b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Cây táo</a:t>
            </a:r>
            <a:endParaRPr lang="en-US" sz="138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NHẠC NHẸ NHHANGF">
            <a:hlinkClick r:id="" action="ppaction://media"/>
            <a:extLst>
              <a:ext uri="{FF2B5EF4-FFF2-40B4-BE49-F238E27FC236}">
                <a16:creationId xmlns:a16="http://schemas.microsoft.com/office/drawing/2014/main" id="{E935A3FA-8C89-2DBF-1B47-49DDF9A9C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00" y="564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1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B9EF8-5713-AAB7-2944-E6114E6D98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03" t="13239" r="7369" b="53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Happy Friends Sticker">
            <a:extLst>
              <a:ext uri="{FF2B5EF4-FFF2-40B4-BE49-F238E27FC236}">
                <a16:creationId xmlns:a16="http://schemas.microsoft.com/office/drawing/2014/main" id="{CB39A8A9-E715-E848-F839-61B74DC4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38" y="0"/>
            <a:ext cx="5486497" cy="63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4F4A3-0C2A-8344-67C3-F39F7B89B969}"/>
              </a:ext>
            </a:extLst>
          </p:cNvPr>
          <p:cNvSpPr/>
          <p:nvPr/>
        </p:nvSpPr>
        <p:spPr>
          <a:xfrm>
            <a:off x="2493113" y="2264970"/>
            <a:ext cx="6977641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T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r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ò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c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ơ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i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GIEO HẠT</a:t>
            </a:r>
            <a:endParaRPr lang="en-US" sz="8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Agronom_Sad apple tree appletree яблоко Sticker">
            <a:extLst>
              <a:ext uri="{FF2B5EF4-FFF2-40B4-BE49-F238E27FC236}">
                <a16:creationId xmlns:a16="http://schemas.microsoft.com/office/drawing/2014/main" id="{991D6834-F4E4-B212-2BFE-A2E06ABCB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42" y="601137"/>
            <a:ext cx="5486496" cy="60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goan gieo hat">
            <a:hlinkClick r:id="" action="ppaction://media"/>
            <a:extLst>
              <a:ext uri="{FF2B5EF4-FFF2-40B4-BE49-F238E27FC236}">
                <a16:creationId xmlns:a16="http://schemas.microsoft.com/office/drawing/2014/main" id="{CCC9BCB6-593B-4673-F909-0B5733308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2666944" y="4694668"/>
            <a:ext cx="485775" cy="863599"/>
          </a:xfrm>
          <a:prstGeom prst="rect">
            <a:avLst/>
          </a:prstGeom>
        </p:spPr>
      </p:pic>
      <p:pic>
        <p:nvPicPr>
          <p:cNvPr id="1032" name="Picture 8" descr="Jump Mar Sticker">
            <a:extLst>
              <a:ext uri="{FF2B5EF4-FFF2-40B4-BE49-F238E27FC236}">
                <a16:creationId xmlns:a16="http://schemas.microsoft.com/office/drawing/2014/main" id="{662BDE88-529B-48E4-2189-D83EA7F6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79" y="4267006"/>
            <a:ext cx="1765904" cy="19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1353800" cy="6709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Những mẫu hình nền powerpoint cảm ơn đẹp và ý nghĩa cho bài thuyết ...">
            <a:extLst>
              <a:ext uri="{FF2B5EF4-FFF2-40B4-BE49-F238E27FC236}">
                <a16:creationId xmlns:a16="http://schemas.microsoft.com/office/drawing/2014/main" id="{57790E8F-52FE-81D7-7807-57C5751CC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9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04975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71</Words>
  <Application>Microsoft Office PowerPoint</Application>
  <PresentationFormat>Widescreen</PresentationFormat>
  <Paragraphs>15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PC-ABC</dc:creator>
  <cp:lastModifiedBy>Admin</cp:lastModifiedBy>
  <cp:revision>46</cp:revision>
  <dcterms:created xsi:type="dcterms:W3CDTF">2022-11-07T12:55:46Z</dcterms:created>
  <dcterms:modified xsi:type="dcterms:W3CDTF">2026-05-05T08:58:50Z</dcterms:modified>
</cp:coreProperties>
</file>