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315" r:id="rId5"/>
    <p:sldId id="313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31" r:id="rId14"/>
    <p:sldId id="329" r:id="rId15"/>
    <p:sldId id="32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2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4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2106470" y="679347"/>
            <a:ext cx="504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XUÂN TRƯỜNG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VINH</a:t>
            </a:r>
          </a:p>
        </p:txBody>
      </p:sp>
      <p:sp>
        <p:nvSpPr>
          <p:cNvPr id="6" name="Freeform 3"/>
          <p:cNvSpPr/>
          <p:nvPr/>
        </p:nvSpPr>
        <p:spPr>
          <a:xfrm>
            <a:off x="304845" y="274638"/>
            <a:ext cx="1953980" cy="1905000"/>
          </a:xfrm>
          <a:custGeom>
            <a:avLst/>
            <a:gdLst/>
            <a:ahLst/>
            <a:cxnLst/>
            <a:rect l="l" t="t" r="r" b="b"/>
            <a:pathLst>
              <a:path w="2182580" h="2160841">
                <a:moveTo>
                  <a:pt x="0" y="0"/>
                </a:moveTo>
                <a:lnTo>
                  <a:pt x="2182580" y="0"/>
                </a:lnTo>
                <a:lnTo>
                  <a:pt x="2182580" y="2160841"/>
                </a:lnTo>
                <a:lnTo>
                  <a:pt x="0" y="2160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1447800" y="2446902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Lan Anh</a:t>
            </a:r>
            <a:endParaRPr lang="vi-VN" alt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Xuân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</a:t>
            </a:r>
            <a:endParaRPr lang="vi-V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292" name="Picture 4" descr="911_GerberyFr02_PNG_1200x90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1325"/>
            <a:ext cx="1394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1372384"/>
            <a:ext cx="586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CC3300"/>
              </a:solidFill>
              <a:effectLst/>
              <a:latin typeface=".VnAristote" panose="020B7200000000000000" pitchFamily="34" charset="0"/>
            </a:endParaRPr>
          </a:p>
        </p:txBody>
      </p:sp>
      <p:pic>
        <p:nvPicPr>
          <p:cNvPr id="12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384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66800" y="3143839"/>
            <a:ext cx="1853045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rời nắng trời mưa ghep sấm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5234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</a:t>
            </a:r>
            <a:endParaRPr lang="vi-V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292" name="Picture 4" descr="911_GerberyFr02_PNG_1200x90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1325"/>
            <a:ext cx="1394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1372384"/>
            <a:ext cx="586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CC3300"/>
              </a:solidFill>
              <a:effectLst/>
              <a:latin typeface=".VnAristote" panose="020B7200000000000000" pitchFamily="34" charset="0"/>
            </a:endParaRPr>
          </a:p>
        </p:txBody>
      </p:sp>
      <p:pic>
        <p:nvPicPr>
          <p:cNvPr id="12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384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66800" y="3143839"/>
            <a:ext cx="1853045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rời nắng trời mưa ghep sấm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5234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</a:t>
            </a:r>
            <a:endParaRPr lang="vi-V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292" name="Picture 4" descr="911_GerberyFr02_PNG_1200x90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1325"/>
            <a:ext cx="1394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1372384"/>
            <a:ext cx="586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CC3300"/>
              </a:solidFill>
              <a:effectLst/>
              <a:latin typeface=".VnAristote" panose="020B7200000000000000" pitchFamily="34" charset="0"/>
            </a:endParaRPr>
          </a:p>
        </p:txBody>
      </p:sp>
      <p:pic>
        <p:nvPicPr>
          <p:cNvPr id="12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384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66800" y="3143839"/>
            <a:ext cx="1853045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rời nắng trời mưa ghep sấm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52340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15032" cy="7010400"/>
          </a:xfrm>
          <a:prstGeom prst="rect">
            <a:avLst/>
          </a:prstGeom>
        </p:spPr>
      </p:pic>
      <p:pic>
        <p:nvPicPr>
          <p:cNvPr id="3" name="Chú Thỏ Co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0"/>
            <a:ext cx="913694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33600" y="1524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ac-ga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52800" y="17526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928">
            <a:off x="6781800" y="36576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408">
            <a:off x="4876800" y="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9927">
            <a:off x="4800600" y="3959225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3463925" y="1641475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928">
            <a:off x="6351588" y="2044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5122">
            <a:off x="1962688" y="3121682"/>
            <a:ext cx="2500833" cy="323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764">
            <a:off x="1524000" y="1524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820">
            <a:off x="8229600" y="1981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408">
            <a:off x="66294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1219200" y="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3048000" y="-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0" y="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7315200" y="-304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1042224" y="1628691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705600" y="685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4038600" y="990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858000" y="838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838200" y="228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7086600" y="3505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1143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guy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1713">
            <a:off x="5715000" y="3352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52800" y="260985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657600" y="-304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400800" y="-381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-3810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52400" y="1066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019800" y="1447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2192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316218" y="1839196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521527" y="2705607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908398" y="3010406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5113707" y="3593645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180749" y="5031645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451197" y="4782516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889169" y="4039825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81140" y="3195208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845956" y="4677283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95250" y="500704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104E-6 L 0.39115 0.00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4000" accel="50000" decel="5000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Motion origin="layout" path="M 1.11111E-6 1.84971E-6 C 1.11111E-6 1.84971E-6 0.0026 -0.01642 0.00312 -0.01688 C 0.00364 -0.01734 1.11111E-6 1.84971E-6 1.11111E-6 1.84971E-6 Z " pathEditMode="relative" ptsTypes="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928">
            <a:off x="6629400" y="48768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231">
            <a:off x="6019800" y="8382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3810000" y="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927">
            <a:off x="41910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395">
            <a:off x="6705600" y="-2286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928">
            <a:off x="6096000" y="28194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928">
            <a:off x="838200" y="1066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595">
            <a:off x="990600" y="3962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764">
            <a:off x="1295400" y="1981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820">
            <a:off x="8001000" y="2438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bac-ga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0" y="25908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1447800" y="-609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0" y="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2895600" y="-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3962400" y="533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2971800" y="2667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7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3 copygdkj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1">
            <a:off x="5334000" y="762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5410200" y="27432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20">
            <a:off x="7315200" y="2362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3276600" y="1066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3505200" y="4495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9436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SCF4124y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4E5D7"/>
              </a:clrFrom>
              <a:clrTo>
                <a:srgbClr val="04E5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5105" y="-73508"/>
            <a:ext cx="62865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147603" y="102879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1219200" y="2971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64">
            <a:off x="609600" y="1905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2286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69342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334000" y="914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239000" y="2057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832157" y="2033803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64008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055211" y="3581399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620000" y="3581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1066800" y="2743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45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2133600" y="5029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26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3914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65940" y="97155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tho-c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5220" y="2391482"/>
            <a:ext cx="1740800" cy="195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2791948" y="1227006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554527" y="4204326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2355008" y="535845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4848103" y="5592215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7092838" y="5443494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-181254" y="3088045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1994921" y="3550573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2312E-6 L 0.63386 -0.006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ho-c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5" y="2514600"/>
            <a:ext cx="3203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186">
            <a:off x="7916863" y="4178300"/>
            <a:ext cx="12239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78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3225" y="1219200"/>
            <a:ext cx="4489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Trò chơi: “Trời nắng trời mưa”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102</Words>
  <Application>Microsoft Office PowerPoint</Application>
  <PresentationFormat>On-screen Show (4:3)</PresentationFormat>
  <Paragraphs>19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.VnAristote</vt:lpstr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“Trời nắng trời mưa”</vt:lpstr>
      <vt:lpstr>b</vt:lpstr>
      <vt:lpstr>b</vt:lpstr>
      <vt:lpstr>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76</cp:revision>
  <dcterms:created xsi:type="dcterms:W3CDTF">2016-12-01T01:54:00Z</dcterms:created>
  <dcterms:modified xsi:type="dcterms:W3CDTF">2025-04-29T08:07:13Z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01F1EF3A18EE4718A67EDF6B4DD0DF4A_12</vt:lpwstr>
  </property>
  <property fmtid="{D5CDD505-2E9C-101B-9397-08002B2CF9AE}" pid="3" name="KSOProductBuildVer">
    <vt:lpwstr>1033-12.2.0.20326</vt:lpwstr>
  </property>
</Properties>
</file>