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13" r:id="rId3"/>
    <p:sldId id="319" r:id="rId4"/>
    <p:sldId id="306" r:id="rId5"/>
    <p:sldId id="317" r:id="rId6"/>
    <p:sldId id="31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VINH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đi bằng phương tiện giao thông gì?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phố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Thị Lan Anh</a:t>
            </a:r>
            <a:endParaRPr lang="vi-VN" alt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Xuân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7" y="0"/>
            <a:ext cx="9174247" cy="6858000"/>
          </a:xfrm>
          <a:prstGeom prst="rect">
            <a:avLst/>
          </a:prstGeom>
        </p:spPr>
      </p:pic>
      <p:pic>
        <p:nvPicPr>
          <p:cNvPr id="5" name="Đèn-Xanh-Đèn-Đỏ-đã că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777875" cy="77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990600"/>
            <a:ext cx="7391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Em Đi Qua Ngã Tư Đường Ph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0" y="4876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86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63</Words>
  <Application>Microsoft Office PowerPoint</Application>
  <PresentationFormat>On-screen Show (4:3)</PresentationFormat>
  <Paragraphs>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76</cp:revision>
  <dcterms:created xsi:type="dcterms:W3CDTF">2016-12-01T01:54:00Z</dcterms:created>
  <dcterms:modified xsi:type="dcterms:W3CDTF">2025-04-29T08:05:04Z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