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5" r:id="rId10"/>
  </p:sldIdLst>
  <p:sldSz cx="18288000" cy="10287000"/>
  <p:notesSz cx="6858000" cy="9144000"/>
  <p:embeddedFontLst>
    <p:embeddedFont>
      <p:font typeface="Poppins" panose="00000500000000000000" pitchFamily="2" charset="0"/>
      <p:regular r:id="rId11"/>
      <p:bold r:id="rId12"/>
      <p:italic r:id="rId13"/>
      <p:boldItalic r:id="rId14"/>
    </p:embeddedFont>
    <p:embeddedFont>
      <p:font typeface="Tahoma" panose="020B0604030504040204" pitchFamily="3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microsoft.com/office/2007/relationships/hdphoto" Target="../media/hdphoto2.wdp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1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50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720932" y="5448300"/>
            <a:ext cx="3921332" cy="4946444"/>
          </a:xfrm>
          <a:custGeom>
            <a:avLst/>
            <a:gdLst/>
            <a:ahLst/>
            <a:cxnLst/>
            <a:rect l="l" t="t" r="r" b="b"/>
            <a:pathLst>
              <a:path w="5046716" h="5862347">
                <a:moveTo>
                  <a:pt x="0" y="0"/>
                </a:moveTo>
                <a:lnTo>
                  <a:pt x="5046716" y="0"/>
                </a:lnTo>
                <a:lnTo>
                  <a:pt x="5046716" y="5862346"/>
                </a:lnTo>
                <a:lnTo>
                  <a:pt x="0" y="58623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34237" y="860232"/>
            <a:ext cx="4150128" cy="3879287"/>
          </a:xfrm>
          <a:custGeom>
            <a:avLst/>
            <a:gdLst/>
            <a:ahLst/>
            <a:cxnLst/>
            <a:rect l="l" t="t" r="r" b="b"/>
            <a:pathLst>
              <a:path w="6052815" h="5992287">
                <a:moveTo>
                  <a:pt x="0" y="0"/>
                </a:moveTo>
                <a:lnTo>
                  <a:pt x="6052815" y="0"/>
                </a:lnTo>
                <a:lnTo>
                  <a:pt x="6052815" y="5992287"/>
                </a:lnTo>
                <a:lnTo>
                  <a:pt x="0" y="5992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53240" y="2607975"/>
            <a:ext cx="1465818" cy="820858"/>
          </a:xfrm>
          <a:custGeom>
            <a:avLst/>
            <a:gdLst/>
            <a:ahLst/>
            <a:cxnLst/>
            <a:rect l="l" t="t" r="r" b="b"/>
            <a:pathLst>
              <a:path w="1465818" h="820858">
                <a:moveTo>
                  <a:pt x="0" y="0"/>
                </a:moveTo>
                <a:lnTo>
                  <a:pt x="1465818" y="0"/>
                </a:lnTo>
                <a:lnTo>
                  <a:pt x="1465818" y="820858"/>
                </a:lnTo>
                <a:lnTo>
                  <a:pt x="0" y="820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20581">
            <a:off x="13214469" y="5975970"/>
            <a:ext cx="4817242" cy="4153243"/>
          </a:xfrm>
          <a:custGeom>
            <a:avLst/>
            <a:gdLst/>
            <a:ahLst/>
            <a:cxnLst/>
            <a:rect l="l" t="t" r="r" b="b"/>
            <a:pathLst>
              <a:path w="1823145" h="1867498">
                <a:moveTo>
                  <a:pt x="0" y="0"/>
                </a:moveTo>
                <a:lnTo>
                  <a:pt x="1823145" y="0"/>
                </a:lnTo>
                <a:lnTo>
                  <a:pt x="1823145" y="1867498"/>
                </a:lnTo>
                <a:lnTo>
                  <a:pt x="0" y="1867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493781" y="2784713"/>
            <a:ext cx="9067800" cy="891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Giáo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án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phát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triển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nhận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thức</a:t>
            </a:r>
            <a:endParaRPr lang="en-US" sz="4000" b="1" dirty="0">
              <a:solidFill>
                <a:srgbClr val="D11C4A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Wedges"/>
            </a:endParaRPr>
          </a:p>
          <a:p>
            <a:pPr marL="0" lvl="0" indent="0">
              <a:lnSpc>
                <a:spcPts val="6000"/>
              </a:lnSpc>
            </a:pP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Chủ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đề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: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Mùa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hè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quê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hương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bé</a:t>
            </a:r>
            <a:endParaRPr lang="en-US" sz="4000" b="1" dirty="0">
              <a:solidFill>
                <a:srgbClr val="D11C4A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Wedges"/>
            </a:endParaRPr>
          </a:p>
          <a:p>
            <a:pPr marL="0" lvl="0" indent="0">
              <a:lnSpc>
                <a:spcPts val="6000"/>
              </a:lnSpc>
            </a:pP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Đề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tài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: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Khám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phá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trang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phục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mùa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hè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 (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ứng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dụng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Steam 5e)</a:t>
            </a:r>
          </a:p>
          <a:p>
            <a:pPr marL="0" lvl="0" indent="0">
              <a:lnSpc>
                <a:spcPts val="6000"/>
              </a:lnSpc>
            </a:pP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Độ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tuổi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:24-36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tháng</a:t>
            </a:r>
            <a:endParaRPr lang="en-US" sz="4000" b="1" dirty="0">
              <a:solidFill>
                <a:srgbClr val="D11C4A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Wedges"/>
            </a:endParaRPr>
          </a:p>
          <a:p>
            <a:pPr marL="0" lvl="0" indent="0">
              <a:lnSpc>
                <a:spcPts val="6000"/>
              </a:lnSpc>
            </a:pP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Giáo </a:t>
            </a:r>
            <a:r>
              <a:rPr lang="en-US" sz="4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viên</a:t>
            </a:r>
            <a:r>
              <a:rPr lang="en-US" sz="4000" b="1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; Vũ Thị Lan Anh</a:t>
            </a:r>
          </a:p>
          <a:p>
            <a:pPr marL="0" lvl="0" indent="0">
              <a:lnSpc>
                <a:spcPts val="8673"/>
              </a:lnSpc>
            </a:pPr>
            <a:endParaRPr lang="en-US" sz="4000" b="1" dirty="0">
              <a:solidFill>
                <a:srgbClr val="D11C4A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Wedges"/>
            </a:endParaRPr>
          </a:p>
          <a:p>
            <a:pPr marL="0" lvl="0" indent="0">
              <a:lnSpc>
                <a:spcPts val="8673"/>
              </a:lnSpc>
            </a:pPr>
            <a:endParaRPr lang="en-US" sz="2400" dirty="0">
              <a:solidFill>
                <a:srgbClr val="D11C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edges"/>
            </a:endParaRPr>
          </a:p>
          <a:p>
            <a:pPr marL="0" lvl="0" indent="0" algn="ctr">
              <a:lnSpc>
                <a:spcPts val="8673"/>
              </a:lnSpc>
            </a:pPr>
            <a:endParaRPr lang="en-US" sz="4400" dirty="0">
              <a:solidFill>
                <a:srgbClr val="D11C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edges"/>
            </a:endParaRPr>
          </a:p>
          <a:p>
            <a:pPr marL="0" lvl="0" indent="0" algn="ctr">
              <a:lnSpc>
                <a:spcPts val="8673"/>
              </a:lnSpc>
            </a:pPr>
            <a:endParaRPr lang="en-US" sz="4400" dirty="0">
              <a:solidFill>
                <a:srgbClr val="D11C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edge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F065CD-FA27-3CE5-4D76-92A79BD98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28" y="2075687"/>
            <a:ext cx="2450804" cy="1438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FE5001-D0E9-8738-4E91-BD5B15A0A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2259" y="659959"/>
            <a:ext cx="2450804" cy="143878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52FC3CC-ADCE-0337-1364-B1B0794052B3}"/>
              </a:ext>
            </a:extLst>
          </p:cNvPr>
          <p:cNvSpPr/>
          <p:nvPr/>
        </p:nvSpPr>
        <p:spPr>
          <a:xfrm>
            <a:off x="3887870" y="2687567"/>
            <a:ext cx="9198401" cy="478344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217115" y="2245081"/>
            <a:ext cx="2455992" cy="1439825"/>
          </a:xfrm>
          <a:custGeom>
            <a:avLst/>
            <a:gdLst/>
            <a:ahLst/>
            <a:cxnLst/>
            <a:rect l="l" t="t" r="r" b="b"/>
            <a:pathLst>
              <a:path w="2455992" h="1439825">
                <a:moveTo>
                  <a:pt x="0" y="0"/>
                </a:moveTo>
                <a:lnTo>
                  <a:pt x="2455992" y="0"/>
                </a:lnTo>
                <a:lnTo>
                  <a:pt x="2455992" y="1439825"/>
                </a:lnTo>
                <a:lnTo>
                  <a:pt x="0" y="14398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B82455-728C-8C0D-3BDF-0BBB0B21EE6F}"/>
              </a:ext>
            </a:extLst>
          </p:cNvPr>
          <p:cNvSpPr/>
          <p:nvPr/>
        </p:nvSpPr>
        <p:spPr>
          <a:xfrm>
            <a:off x="5257800" y="643630"/>
            <a:ext cx="67089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4000" b="1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b="1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Xuân Vinh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F8A070-D563-50A0-9FC4-9F1C8541000D}"/>
              </a:ext>
            </a:extLst>
          </p:cNvPr>
          <p:cNvSpPr txBox="1"/>
          <p:nvPr/>
        </p:nvSpPr>
        <p:spPr>
          <a:xfrm>
            <a:off x="5823672" y="8807058"/>
            <a:ext cx="4986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2025-2026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644" b="-2368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52400" y="341526"/>
            <a:ext cx="3500298" cy="2935583"/>
          </a:xfrm>
          <a:custGeom>
            <a:avLst/>
            <a:gdLst/>
            <a:ahLst/>
            <a:cxnLst/>
            <a:rect l="l" t="t" r="r" b="b"/>
            <a:pathLst>
              <a:path w="3500298" h="2935583">
                <a:moveTo>
                  <a:pt x="3500297" y="0"/>
                </a:moveTo>
                <a:lnTo>
                  <a:pt x="0" y="0"/>
                </a:lnTo>
                <a:lnTo>
                  <a:pt x="0" y="2935583"/>
                </a:lnTo>
                <a:lnTo>
                  <a:pt x="3500297" y="2935583"/>
                </a:lnTo>
                <a:lnTo>
                  <a:pt x="350029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41659" y="8626992"/>
            <a:ext cx="3849593" cy="2876929"/>
          </a:xfrm>
          <a:custGeom>
            <a:avLst/>
            <a:gdLst/>
            <a:ahLst/>
            <a:cxnLst/>
            <a:rect l="l" t="t" r="r" b="b"/>
            <a:pathLst>
              <a:path w="3849593" h="2876929">
                <a:moveTo>
                  <a:pt x="0" y="0"/>
                </a:moveTo>
                <a:lnTo>
                  <a:pt x="3849593" y="0"/>
                </a:lnTo>
                <a:lnTo>
                  <a:pt x="3849593" y="2876929"/>
                </a:lnTo>
                <a:lnTo>
                  <a:pt x="0" y="28769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400" y="6532535"/>
            <a:ext cx="2847077" cy="3532921"/>
          </a:xfrm>
          <a:custGeom>
            <a:avLst/>
            <a:gdLst/>
            <a:ahLst/>
            <a:cxnLst/>
            <a:rect l="l" t="t" r="r" b="b"/>
            <a:pathLst>
              <a:path w="2847077" h="3532921">
                <a:moveTo>
                  <a:pt x="0" y="0"/>
                </a:moveTo>
                <a:lnTo>
                  <a:pt x="2847077" y="0"/>
                </a:lnTo>
                <a:lnTo>
                  <a:pt x="2847077" y="3532920"/>
                </a:lnTo>
                <a:lnTo>
                  <a:pt x="0" y="3532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47077" y="8707008"/>
            <a:ext cx="1169194" cy="1579992"/>
          </a:xfrm>
          <a:custGeom>
            <a:avLst/>
            <a:gdLst/>
            <a:ahLst/>
            <a:cxnLst/>
            <a:rect l="l" t="t" r="r" b="b"/>
            <a:pathLst>
              <a:path w="1169194" h="1579992">
                <a:moveTo>
                  <a:pt x="0" y="0"/>
                </a:moveTo>
                <a:lnTo>
                  <a:pt x="1169194" y="0"/>
                </a:lnTo>
                <a:lnTo>
                  <a:pt x="1169194" y="1579992"/>
                </a:lnTo>
                <a:lnTo>
                  <a:pt x="0" y="1579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55908">
            <a:off x="16700741" y="3034938"/>
            <a:ext cx="1117118" cy="1003917"/>
          </a:xfrm>
          <a:custGeom>
            <a:avLst/>
            <a:gdLst/>
            <a:ahLst/>
            <a:cxnLst/>
            <a:rect l="l" t="t" r="r" b="b"/>
            <a:pathLst>
              <a:path w="1117118" h="1003917">
                <a:moveTo>
                  <a:pt x="0" y="0"/>
                </a:moveTo>
                <a:lnTo>
                  <a:pt x="1117118" y="0"/>
                </a:lnTo>
                <a:lnTo>
                  <a:pt x="1117118" y="1003917"/>
                </a:lnTo>
                <a:lnTo>
                  <a:pt x="0" y="10039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66600" y="1953305"/>
            <a:ext cx="9354801" cy="142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104"/>
              </a:lnSpc>
            </a:pPr>
            <a:r>
              <a:rPr lang="en-US" sz="8645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E1: </a:t>
            </a:r>
            <a:r>
              <a:rPr lang="en-US" sz="8645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Gắn</a:t>
            </a:r>
            <a:r>
              <a:rPr lang="en-US" sz="8645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8645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kết</a:t>
            </a:r>
            <a:endParaRPr lang="en-US" sz="8645" b="1" dirty="0">
              <a:solidFill>
                <a:srgbClr val="D11C4A"/>
              </a:solidFill>
              <a:latin typeface="Times New Roman" panose="02020603050405020304" pitchFamily="18" charset="0"/>
              <a:ea typeface="Wedges"/>
              <a:cs typeface="Times New Roman" panose="02020603050405020304" pitchFamily="18" charset="0"/>
              <a:sym typeface="Wedge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28800" y="4165453"/>
            <a:ext cx="13612123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00"/>
              </a:lnSpc>
            </a:pPr>
            <a:r>
              <a:rPr lang="en-US" sz="66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Chương</a:t>
            </a:r>
            <a:r>
              <a:rPr lang="en-US" sz="66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6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trình</a:t>
            </a:r>
            <a:r>
              <a:rPr lang="en-US" sz="66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"</a:t>
            </a:r>
            <a:r>
              <a:rPr lang="en-US" sz="66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Cùng</a:t>
            </a:r>
            <a:r>
              <a:rPr lang="en-US" sz="66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6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vui</a:t>
            </a:r>
            <a:r>
              <a:rPr lang="en-US" sz="66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6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khám</a:t>
            </a:r>
            <a:r>
              <a:rPr lang="en-US" sz="66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6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phá</a:t>
            </a:r>
            <a:r>
              <a:rPr lang="en-US" sz="66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"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202525" y="0"/>
            <a:ext cx="2670367" cy="2388765"/>
          </a:xfrm>
          <a:custGeom>
            <a:avLst/>
            <a:gdLst/>
            <a:ahLst/>
            <a:cxnLst/>
            <a:rect l="l" t="t" r="r" b="b"/>
            <a:pathLst>
              <a:path w="2670367" h="2388765">
                <a:moveTo>
                  <a:pt x="0" y="0"/>
                </a:moveTo>
                <a:lnTo>
                  <a:pt x="2670367" y="0"/>
                </a:lnTo>
                <a:lnTo>
                  <a:pt x="2670367" y="2388765"/>
                </a:lnTo>
                <a:lnTo>
                  <a:pt x="0" y="23887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2" name="mùa hè dến">
            <a:hlinkClick r:id="" action="ppaction://media"/>
            <a:extLst>
              <a:ext uri="{FF2B5EF4-FFF2-40B4-BE49-F238E27FC236}">
                <a16:creationId xmlns:a16="http://schemas.microsoft.com/office/drawing/2014/main" id="{FC47647E-23B5-706C-2905-53C770F58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05800" y="64919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8070" y="-330355"/>
            <a:ext cx="3148839" cy="3348978"/>
          </a:xfrm>
          <a:custGeom>
            <a:avLst/>
            <a:gdLst/>
            <a:ahLst/>
            <a:cxnLst/>
            <a:rect l="l" t="t" r="r" b="b"/>
            <a:pathLst>
              <a:path w="3148839" h="3348978">
                <a:moveTo>
                  <a:pt x="0" y="0"/>
                </a:moveTo>
                <a:lnTo>
                  <a:pt x="3148839" y="0"/>
                </a:lnTo>
                <a:lnTo>
                  <a:pt x="3148839" y="3348977"/>
                </a:lnTo>
                <a:lnTo>
                  <a:pt x="0" y="33489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89168" y="8488047"/>
            <a:ext cx="3966783" cy="2851125"/>
          </a:xfrm>
          <a:custGeom>
            <a:avLst/>
            <a:gdLst/>
            <a:ahLst/>
            <a:cxnLst/>
            <a:rect l="l" t="t" r="r" b="b"/>
            <a:pathLst>
              <a:path w="3966783" h="2851125">
                <a:moveTo>
                  <a:pt x="0" y="0"/>
                </a:moveTo>
                <a:lnTo>
                  <a:pt x="3966783" y="0"/>
                </a:lnTo>
                <a:lnTo>
                  <a:pt x="3966783" y="2851125"/>
                </a:lnTo>
                <a:lnTo>
                  <a:pt x="0" y="2851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2371" y="6829741"/>
            <a:ext cx="2853576" cy="4826344"/>
          </a:xfrm>
          <a:custGeom>
            <a:avLst/>
            <a:gdLst/>
            <a:ahLst/>
            <a:cxnLst/>
            <a:rect l="l" t="t" r="r" b="b"/>
            <a:pathLst>
              <a:path w="2853576" h="4826344">
                <a:moveTo>
                  <a:pt x="0" y="0"/>
                </a:moveTo>
                <a:lnTo>
                  <a:pt x="2853575" y="0"/>
                </a:lnTo>
                <a:lnTo>
                  <a:pt x="2853575" y="4826344"/>
                </a:lnTo>
                <a:lnTo>
                  <a:pt x="0" y="4826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554" y="8881437"/>
            <a:ext cx="1307186" cy="1312457"/>
          </a:xfrm>
          <a:custGeom>
            <a:avLst/>
            <a:gdLst/>
            <a:ahLst/>
            <a:cxnLst/>
            <a:rect l="l" t="t" r="r" b="b"/>
            <a:pathLst>
              <a:path w="1307186" h="1312457">
                <a:moveTo>
                  <a:pt x="0" y="0"/>
                </a:moveTo>
                <a:lnTo>
                  <a:pt x="1307186" y="0"/>
                </a:lnTo>
                <a:lnTo>
                  <a:pt x="1307186" y="1312457"/>
                </a:lnTo>
                <a:lnTo>
                  <a:pt x="0" y="1312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55908">
            <a:off x="16724901" y="2935609"/>
            <a:ext cx="1084593" cy="1083237"/>
          </a:xfrm>
          <a:custGeom>
            <a:avLst/>
            <a:gdLst/>
            <a:ahLst/>
            <a:cxnLst/>
            <a:rect l="l" t="t" r="r" b="b"/>
            <a:pathLst>
              <a:path w="1084593" h="1083237">
                <a:moveTo>
                  <a:pt x="0" y="0"/>
                </a:moveTo>
                <a:lnTo>
                  <a:pt x="1084593" y="0"/>
                </a:lnTo>
                <a:lnTo>
                  <a:pt x="1084593" y="1083237"/>
                </a:lnTo>
                <a:lnTo>
                  <a:pt x="0" y="10832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66600" y="1953305"/>
            <a:ext cx="9354801" cy="142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104"/>
              </a:lnSpc>
            </a:pPr>
            <a:r>
              <a:rPr lang="en-US" sz="8645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E2: </a:t>
            </a:r>
            <a:r>
              <a:rPr lang="en-US" sz="8645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Khám</a:t>
            </a:r>
            <a:r>
              <a:rPr lang="en-US" sz="8645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8645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phá</a:t>
            </a:r>
            <a:endParaRPr lang="en-US" sz="8645" b="1" dirty="0">
              <a:solidFill>
                <a:srgbClr val="D11C4A"/>
              </a:solidFill>
              <a:latin typeface="Times New Roman" panose="02020603050405020304" pitchFamily="18" charset="0"/>
              <a:ea typeface="Wedges"/>
              <a:cs typeface="Times New Roman" panose="02020603050405020304" pitchFamily="18" charset="0"/>
              <a:sym typeface="Wedge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968112" y="4591381"/>
            <a:ext cx="12593846" cy="1975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• </a:t>
            </a:r>
            <a:r>
              <a:rPr lang="en-US" sz="60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Chia </a:t>
            </a:r>
            <a:r>
              <a:rPr lang="en-US" sz="60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trẻ</a:t>
            </a:r>
            <a:r>
              <a:rPr lang="en-US" sz="60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thành</a:t>
            </a:r>
            <a:r>
              <a:rPr lang="en-US" sz="60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3 </a:t>
            </a:r>
            <a:r>
              <a:rPr lang="en-US" sz="60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</a:t>
            </a:r>
            <a:endParaRPr lang="en-US" sz="6000" b="1" dirty="0">
              <a:solidFill>
                <a:srgbClr val="50367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marL="0" lvl="0" indent="0" algn="ctr">
              <a:lnSpc>
                <a:spcPts val="8000"/>
              </a:lnSpc>
            </a:pPr>
            <a:r>
              <a:rPr lang="en-US" sz="60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• </a:t>
            </a:r>
            <a:r>
              <a:rPr lang="en-US" sz="60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Đại</a:t>
            </a:r>
            <a:r>
              <a:rPr lang="en-US" sz="60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diện</a:t>
            </a:r>
            <a:r>
              <a:rPr lang="en-US" sz="60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</a:t>
            </a:r>
            <a:r>
              <a:rPr lang="en-US" sz="60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nhận</a:t>
            </a:r>
            <a:r>
              <a:rPr lang="en-US" sz="60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quà</a:t>
            </a:r>
            <a:r>
              <a:rPr lang="en-US" sz="60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967992" y="-499627"/>
            <a:ext cx="2566668" cy="3686418"/>
          </a:xfrm>
          <a:custGeom>
            <a:avLst/>
            <a:gdLst/>
            <a:ahLst/>
            <a:cxnLst/>
            <a:rect l="l" t="t" r="r" b="b"/>
            <a:pathLst>
              <a:path w="2566668" h="3686418">
                <a:moveTo>
                  <a:pt x="0" y="0"/>
                </a:moveTo>
                <a:lnTo>
                  <a:pt x="2566668" y="0"/>
                </a:lnTo>
                <a:lnTo>
                  <a:pt x="2566668" y="3686418"/>
                </a:lnTo>
                <a:lnTo>
                  <a:pt x="0" y="36864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4344" y="-267105"/>
            <a:ext cx="2930663" cy="3109457"/>
          </a:xfrm>
          <a:custGeom>
            <a:avLst/>
            <a:gdLst/>
            <a:ahLst/>
            <a:cxnLst/>
            <a:rect l="l" t="t" r="r" b="b"/>
            <a:pathLst>
              <a:path w="2930663" h="3109457">
                <a:moveTo>
                  <a:pt x="0" y="0"/>
                </a:moveTo>
                <a:lnTo>
                  <a:pt x="2930664" y="0"/>
                </a:lnTo>
                <a:lnTo>
                  <a:pt x="2930664" y="3109457"/>
                </a:lnTo>
                <a:lnTo>
                  <a:pt x="0" y="3109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71474" y="7019779"/>
            <a:ext cx="3775478" cy="2898559"/>
          </a:xfrm>
          <a:custGeom>
            <a:avLst/>
            <a:gdLst/>
            <a:ahLst/>
            <a:cxnLst/>
            <a:rect l="l" t="t" r="r" b="b"/>
            <a:pathLst>
              <a:path w="3775478" h="2898559">
                <a:moveTo>
                  <a:pt x="0" y="0"/>
                </a:moveTo>
                <a:lnTo>
                  <a:pt x="3775478" y="0"/>
                </a:lnTo>
                <a:lnTo>
                  <a:pt x="3775478" y="2898559"/>
                </a:lnTo>
                <a:lnTo>
                  <a:pt x="0" y="289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059" y="7190487"/>
            <a:ext cx="3537592" cy="2861028"/>
          </a:xfrm>
          <a:custGeom>
            <a:avLst/>
            <a:gdLst/>
            <a:ahLst/>
            <a:cxnLst/>
            <a:rect l="l" t="t" r="r" b="b"/>
            <a:pathLst>
              <a:path w="3537592" h="2861028">
                <a:moveTo>
                  <a:pt x="0" y="0"/>
                </a:moveTo>
                <a:lnTo>
                  <a:pt x="3537592" y="0"/>
                </a:lnTo>
                <a:lnTo>
                  <a:pt x="3537592" y="2861028"/>
                </a:lnTo>
                <a:lnTo>
                  <a:pt x="0" y="2861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03752" y="8223013"/>
            <a:ext cx="1226540" cy="1401212"/>
          </a:xfrm>
          <a:custGeom>
            <a:avLst/>
            <a:gdLst/>
            <a:ahLst/>
            <a:cxnLst/>
            <a:rect l="l" t="t" r="r" b="b"/>
            <a:pathLst>
              <a:path w="1226540" h="1401212">
                <a:moveTo>
                  <a:pt x="0" y="0"/>
                </a:moveTo>
                <a:lnTo>
                  <a:pt x="1226540" y="0"/>
                </a:lnTo>
                <a:lnTo>
                  <a:pt x="1226540" y="1401212"/>
                </a:lnTo>
                <a:lnTo>
                  <a:pt x="0" y="1401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55908">
            <a:off x="16709319" y="3099001"/>
            <a:ext cx="1115839" cy="750402"/>
          </a:xfrm>
          <a:custGeom>
            <a:avLst/>
            <a:gdLst/>
            <a:ahLst/>
            <a:cxnLst/>
            <a:rect l="l" t="t" r="r" b="b"/>
            <a:pathLst>
              <a:path w="1115839" h="750402">
                <a:moveTo>
                  <a:pt x="0" y="0"/>
                </a:moveTo>
                <a:lnTo>
                  <a:pt x="1115840" y="0"/>
                </a:lnTo>
                <a:lnTo>
                  <a:pt x="1115840" y="750402"/>
                </a:lnTo>
                <a:lnTo>
                  <a:pt x="0" y="7504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66600" y="2019980"/>
            <a:ext cx="9354801" cy="106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1"/>
              </a:lnSpc>
            </a:pPr>
            <a:r>
              <a:rPr lang="en-US" sz="6286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E3: </a:t>
            </a:r>
            <a:r>
              <a:rPr lang="en-US" sz="6286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Giải</a:t>
            </a:r>
            <a:r>
              <a:rPr lang="en-US" sz="6286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6286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thích</a:t>
            </a:r>
            <a:r>
              <a:rPr lang="en-US" sz="6286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: </a:t>
            </a:r>
            <a:r>
              <a:rPr lang="en-US" sz="6286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Quần</a:t>
            </a:r>
            <a:r>
              <a:rPr lang="en-US" sz="6286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6286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đùi</a:t>
            </a:r>
            <a:endParaRPr lang="en-US" sz="6286" b="1" dirty="0">
              <a:solidFill>
                <a:srgbClr val="D11C4A"/>
              </a:solidFill>
              <a:latin typeface="Times New Roman" panose="02020603050405020304" pitchFamily="18" charset="0"/>
              <a:ea typeface="Wedges"/>
              <a:cs typeface="Times New Roman" panose="02020603050405020304" pitchFamily="18" charset="0"/>
              <a:sym typeface="Wedge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847077" y="4165453"/>
            <a:ext cx="12593846" cy="278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4"/>
              </a:lnSpc>
            </a:pP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🔍 Quan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sát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quần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đùi</a:t>
            </a:r>
            <a:endParaRPr lang="en-US" sz="4070" dirty="0">
              <a:solidFill>
                <a:srgbClr val="50367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5454"/>
              </a:lnSpc>
            </a:pP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👀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Nhận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xét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đặc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điểm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màu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sắc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chất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liệu</a:t>
            </a:r>
            <a:endParaRPr lang="en-US" sz="4070" dirty="0">
              <a:solidFill>
                <a:srgbClr val="50367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5454"/>
              </a:lnSpc>
            </a:pP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☀️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Tìm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hiểu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công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dụng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quần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đùi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mùa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hè</a:t>
            </a:r>
            <a:endParaRPr lang="en-US" sz="4070" dirty="0">
              <a:solidFill>
                <a:srgbClr val="50367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5454"/>
              </a:lnSpc>
            </a:pP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💡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Quần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đùi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giúp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bé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mát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mẻ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thoải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mái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vận</a:t>
            </a: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70" dirty="0" err="1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động</a:t>
            </a:r>
            <a:endParaRPr lang="en-US" sz="4070" dirty="0">
              <a:solidFill>
                <a:srgbClr val="50367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974224" y="128048"/>
            <a:ext cx="2432695" cy="2714304"/>
          </a:xfrm>
          <a:custGeom>
            <a:avLst/>
            <a:gdLst/>
            <a:ahLst/>
            <a:cxnLst/>
            <a:rect l="l" t="t" r="r" b="b"/>
            <a:pathLst>
              <a:path w="2432695" h="2714304">
                <a:moveTo>
                  <a:pt x="0" y="0"/>
                </a:moveTo>
                <a:lnTo>
                  <a:pt x="2432694" y="0"/>
                </a:lnTo>
                <a:lnTo>
                  <a:pt x="2432694" y="2714303"/>
                </a:lnTo>
                <a:lnTo>
                  <a:pt x="0" y="27143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834" y="-65314"/>
            <a:ext cx="18307594" cy="103523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1062" y="1151080"/>
            <a:ext cx="3500298" cy="3207148"/>
          </a:xfrm>
          <a:custGeom>
            <a:avLst/>
            <a:gdLst/>
            <a:ahLst/>
            <a:cxnLst/>
            <a:rect l="l" t="t" r="r" b="b"/>
            <a:pathLst>
              <a:path w="3500298" h="3207148">
                <a:moveTo>
                  <a:pt x="0" y="0"/>
                </a:moveTo>
                <a:lnTo>
                  <a:pt x="3500298" y="0"/>
                </a:lnTo>
                <a:lnTo>
                  <a:pt x="3500298" y="3207147"/>
                </a:lnTo>
                <a:lnTo>
                  <a:pt x="0" y="320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22569" y="-326417"/>
            <a:ext cx="3850191" cy="3964553"/>
          </a:xfrm>
          <a:custGeom>
            <a:avLst/>
            <a:gdLst/>
            <a:ahLst/>
            <a:cxnLst/>
            <a:rect l="l" t="t" r="r" b="b"/>
            <a:pathLst>
              <a:path w="3850191" h="3964553">
                <a:moveTo>
                  <a:pt x="0" y="0"/>
                </a:moveTo>
                <a:lnTo>
                  <a:pt x="3850191" y="0"/>
                </a:lnTo>
                <a:lnTo>
                  <a:pt x="3850191" y="3964553"/>
                </a:lnTo>
                <a:lnTo>
                  <a:pt x="0" y="39645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5984" y="6724688"/>
            <a:ext cx="2847077" cy="3532921"/>
          </a:xfrm>
          <a:custGeom>
            <a:avLst/>
            <a:gdLst/>
            <a:ahLst/>
            <a:cxnLst/>
            <a:rect l="l" t="t" r="r" b="b"/>
            <a:pathLst>
              <a:path w="2847077" h="3532921">
                <a:moveTo>
                  <a:pt x="0" y="0"/>
                </a:moveTo>
                <a:lnTo>
                  <a:pt x="2847077" y="0"/>
                </a:lnTo>
                <a:lnTo>
                  <a:pt x="2847077" y="3532920"/>
                </a:lnTo>
                <a:lnTo>
                  <a:pt x="0" y="3532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84282" y="896192"/>
            <a:ext cx="1997079" cy="1225960"/>
          </a:xfrm>
          <a:custGeom>
            <a:avLst/>
            <a:gdLst/>
            <a:ahLst/>
            <a:cxnLst/>
            <a:rect l="l" t="t" r="r" b="b"/>
            <a:pathLst>
              <a:path w="1997079" h="1225960">
                <a:moveTo>
                  <a:pt x="0" y="0"/>
                </a:moveTo>
                <a:lnTo>
                  <a:pt x="1997079" y="0"/>
                </a:lnTo>
                <a:lnTo>
                  <a:pt x="1997079" y="1225960"/>
                </a:lnTo>
                <a:lnTo>
                  <a:pt x="0" y="1225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55908">
            <a:off x="15990122" y="4323795"/>
            <a:ext cx="476822" cy="1639410"/>
          </a:xfrm>
          <a:custGeom>
            <a:avLst/>
            <a:gdLst/>
            <a:ahLst/>
            <a:cxnLst/>
            <a:rect l="l" t="t" r="r" b="b"/>
            <a:pathLst>
              <a:path w="476822" h="1639410">
                <a:moveTo>
                  <a:pt x="0" y="0"/>
                </a:moveTo>
                <a:lnTo>
                  <a:pt x="476821" y="0"/>
                </a:lnTo>
                <a:lnTo>
                  <a:pt x="476821" y="1639410"/>
                </a:lnTo>
                <a:lnTo>
                  <a:pt x="0" y="1639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81840" y="2278184"/>
            <a:ext cx="9354801" cy="95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50"/>
              </a:lnSpc>
            </a:pPr>
            <a:r>
              <a:rPr lang="en-US" sz="6000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E3: </a:t>
            </a:r>
            <a:r>
              <a:rPr lang="en-US" sz="6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Giải</a:t>
            </a:r>
            <a:r>
              <a:rPr lang="en-US" sz="6000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6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thích</a:t>
            </a:r>
            <a:r>
              <a:rPr lang="en-US" sz="6000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: </a:t>
            </a:r>
            <a:r>
              <a:rPr lang="en-US" sz="6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Áo</a:t>
            </a:r>
            <a:r>
              <a:rPr lang="en-US" sz="6000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6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cộc</a:t>
            </a:r>
            <a:r>
              <a:rPr lang="en-US" sz="6000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6000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tay</a:t>
            </a:r>
            <a:endParaRPr lang="en-US" sz="6000" b="1" dirty="0">
              <a:solidFill>
                <a:srgbClr val="D11C4A"/>
              </a:solidFill>
              <a:latin typeface="Times New Roman" panose="02020603050405020304" pitchFamily="18" charset="0"/>
              <a:ea typeface="Wedges"/>
              <a:cs typeface="Times New Roman" panose="02020603050405020304" pitchFamily="18" charset="0"/>
              <a:sym typeface="Wedge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88750" y="3951810"/>
            <a:ext cx="12593846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</a:pP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🔍 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Quan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sát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áo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cộc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tay</a:t>
            </a:r>
            <a:endParaRPr lang="en-US" sz="6000" dirty="0">
              <a:solidFill>
                <a:srgbClr val="50367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marL="0" lvl="0" indent="0" algn="ctr">
              <a:lnSpc>
                <a:spcPts val="6600"/>
              </a:lnSpc>
            </a:pP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👕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Nhận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biết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đặc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điểm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nổi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bật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: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tay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ngắn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,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vải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mỏng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,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thoáng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mát</a:t>
            </a:r>
            <a:endParaRPr lang="en-US" sz="6000" dirty="0">
              <a:solidFill>
                <a:srgbClr val="50367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marL="0" lvl="0" indent="0" algn="ctr">
              <a:lnSpc>
                <a:spcPts val="6600"/>
              </a:lnSpc>
            </a:pP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☀️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Vì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sao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mặc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vào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mùa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hè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?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Giúp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cơ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thể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mát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mẻ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,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không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bị</a:t>
            </a:r>
            <a:r>
              <a:rPr lang="en-US" sz="60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60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nóng</a:t>
            </a:r>
            <a:endParaRPr lang="en-US" sz="6000" dirty="0">
              <a:solidFill>
                <a:srgbClr val="50367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249400" y="6236345"/>
            <a:ext cx="3500297" cy="3723958"/>
          </a:xfrm>
          <a:custGeom>
            <a:avLst/>
            <a:gdLst/>
            <a:ahLst/>
            <a:cxnLst/>
            <a:rect l="l" t="t" r="r" b="b"/>
            <a:pathLst>
              <a:path w="2579180" h="2902031">
                <a:moveTo>
                  <a:pt x="0" y="0"/>
                </a:moveTo>
                <a:lnTo>
                  <a:pt x="2579180" y="0"/>
                </a:lnTo>
                <a:lnTo>
                  <a:pt x="2579180" y="2902031"/>
                </a:lnTo>
                <a:lnTo>
                  <a:pt x="0" y="2902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5800" y="5524500"/>
            <a:ext cx="2834207" cy="3505200"/>
          </a:xfrm>
          <a:custGeom>
            <a:avLst/>
            <a:gdLst/>
            <a:ahLst/>
            <a:cxnLst/>
            <a:rect l="l" t="t" r="r" b="b"/>
            <a:pathLst>
              <a:path w="2986649" h="3635920">
                <a:moveTo>
                  <a:pt x="0" y="0"/>
                </a:moveTo>
                <a:lnTo>
                  <a:pt x="2986648" y="0"/>
                </a:lnTo>
                <a:lnTo>
                  <a:pt x="2986648" y="3635920"/>
                </a:lnTo>
                <a:lnTo>
                  <a:pt x="0" y="3635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55908">
            <a:off x="16694984" y="2907008"/>
            <a:ext cx="1142737" cy="1144168"/>
          </a:xfrm>
          <a:custGeom>
            <a:avLst/>
            <a:gdLst/>
            <a:ahLst/>
            <a:cxnLst/>
            <a:rect l="l" t="t" r="r" b="b"/>
            <a:pathLst>
              <a:path w="1142737" h="1144168">
                <a:moveTo>
                  <a:pt x="0" y="0"/>
                </a:moveTo>
                <a:lnTo>
                  <a:pt x="1142737" y="0"/>
                </a:lnTo>
                <a:lnTo>
                  <a:pt x="1142737" y="1144167"/>
                </a:lnTo>
                <a:lnTo>
                  <a:pt x="0" y="1144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66599" y="853843"/>
            <a:ext cx="9354801" cy="126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85"/>
              </a:lnSpc>
            </a:pPr>
            <a:r>
              <a:rPr lang="en-US" sz="7417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Mở</a:t>
            </a:r>
            <a:r>
              <a:rPr lang="en-US" sz="7417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7417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rộng</a:t>
            </a:r>
            <a:r>
              <a:rPr lang="en-US" sz="7417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 - Giáo </a:t>
            </a:r>
            <a:r>
              <a:rPr lang="en-US" sz="7417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dục</a:t>
            </a:r>
            <a:endParaRPr lang="en-US" sz="7417" b="1" dirty="0">
              <a:solidFill>
                <a:srgbClr val="D11C4A"/>
              </a:solidFill>
              <a:latin typeface="Times New Roman" panose="02020603050405020304" pitchFamily="18" charset="0"/>
              <a:ea typeface="Wedges"/>
              <a:cs typeface="Times New Roman" panose="02020603050405020304" pitchFamily="18" charset="0"/>
              <a:sym typeface="Wedge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847077" y="2636368"/>
            <a:ext cx="12593846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0"/>
              </a:lnSpc>
            </a:pP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Ngoài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quần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đùi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và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áo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cộc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tay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ra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chúng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mình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còn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mặc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quần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áo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gì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b="1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nữa</a:t>
            </a:r>
            <a:r>
              <a:rPr lang="en-US" sz="5400" b="1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: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546253" y="329903"/>
            <a:ext cx="3370431" cy="2064389"/>
          </a:xfrm>
          <a:custGeom>
            <a:avLst/>
            <a:gdLst/>
            <a:ahLst/>
            <a:cxnLst/>
            <a:rect l="l" t="t" r="r" b="b"/>
            <a:pathLst>
              <a:path w="3370431" h="2064389">
                <a:moveTo>
                  <a:pt x="0" y="0"/>
                </a:moveTo>
                <a:lnTo>
                  <a:pt x="3370431" y="0"/>
                </a:lnTo>
                <a:lnTo>
                  <a:pt x="3370431" y="2064389"/>
                </a:lnTo>
                <a:lnTo>
                  <a:pt x="0" y="20643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0B5E28-F148-CD1F-1FC9-E9CD86D61D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6548" y="5345174"/>
            <a:ext cx="4773608" cy="41948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3BCD47-961E-1520-18E2-2448C707C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8174" y="4563893"/>
            <a:ext cx="4648200" cy="5757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3BA8E0-1B87-D1B1-5B38-E272A800DD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15" b="54167" l="1389" r="39815">
                        <a14:foregroundMark x1="3519" y1="43981" x2="1389" y2="49815"/>
                        <a14:foregroundMark x1="1389" y1="49815" x2="4630" y2="51296"/>
                        <a14:foregroundMark x1="10093" y1="52593" x2="20217" y2="54473"/>
                        <a14:foregroundMark x1="28061" y1="54428" x2="29537" y2="54259"/>
                        <a14:foregroundMark x1="29537" y1="54259" x2="30926" y2="52037"/>
                        <a14:foregroundMark x1="34907" y1="49537" x2="39907" y2="49352"/>
                        <a14:foregroundMark x1="39907" y1="49352" x2="36574" y2="41296"/>
                        <a14:foregroundMark x1="23796" y1="33611" x2="22685" y2="35648"/>
                        <a14:foregroundMark x1="25463" y1="35556" x2="24352" y2="35185"/>
                        <a14:foregroundMark x1="16852" y1="15833" x2="22778" y2="15000"/>
                        <a14:foregroundMark x1="22778" y1="15000" x2="17500" y2="14815"/>
                        <a14:backgroundMark x1="21574" y1="54722" x2="27685" y2="55000"/>
                        <a14:backgroundMark x1="20000" y1="54815" x2="23241" y2="54815"/>
                      </a14:backgroundRemoval>
                    </a14:imgEffect>
                  </a14:imgLayer>
                </a14:imgProps>
              </a:ext>
            </a:extLst>
          </a:blip>
          <a:srcRect t="11482" r="60158" b="42593"/>
          <a:stretch>
            <a:fillRect/>
          </a:stretch>
        </p:blipFill>
        <p:spPr>
          <a:xfrm>
            <a:off x="13796258" y="4838700"/>
            <a:ext cx="4098557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" y="34834"/>
            <a:ext cx="191262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66" b="-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8870" y="6692073"/>
            <a:ext cx="3849690" cy="3864181"/>
          </a:xfrm>
          <a:custGeom>
            <a:avLst/>
            <a:gdLst/>
            <a:ahLst/>
            <a:cxnLst/>
            <a:rect l="l" t="t" r="r" b="b"/>
            <a:pathLst>
              <a:path w="3849690" h="3864181">
                <a:moveTo>
                  <a:pt x="0" y="0"/>
                </a:moveTo>
                <a:lnTo>
                  <a:pt x="3849690" y="0"/>
                </a:lnTo>
                <a:lnTo>
                  <a:pt x="3849690" y="3864181"/>
                </a:lnTo>
                <a:lnTo>
                  <a:pt x="0" y="386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39000" y="7508749"/>
            <a:ext cx="4106241" cy="2807642"/>
          </a:xfrm>
          <a:custGeom>
            <a:avLst/>
            <a:gdLst/>
            <a:ahLst/>
            <a:cxnLst/>
            <a:rect l="l" t="t" r="r" b="b"/>
            <a:pathLst>
              <a:path w="4106241" h="2807642">
                <a:moveTo>
                  <a:pt x="0" y="0"/>
                </a:moveTo>
                <a:lnTo>
                  <a:pt x="4106241" y="0"/>
                </a:lnTo>
                <a:lnTo>
                  <a:pt x="4106241" y="2807643"/>
                </a:lnTo>
                <a:lnTo>
                  <a:pt x="0" y="2807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61552" y="5928737"/>
            <a:ext cx="1169273" cy="1585455"/>
          </a:xfrm>
          <a:custGeom>
            <a:avLst/>
            <a:gdLst/>
            <a:ahLst/>
            <a:cxnLst/>
            <a:rect l="l" t="t" r="r" b="b"/>
            <a:pathLst>
              <a:path w="1169273" h="1585455">
                <a:moveTo>
                  <a:pt x="0" y="0"/>
                </a:moveTo>
                <a:lnTo>
                  <a:pt x="1169273" y="0"/>
                </a:lnTo>
                <a:lnTo>
                  <a:pt x="1169273" y="1585455"/>
                </a:lnTo>
                <a:lnTo>
                  <a:pt x="0" y="15854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55908">
            <a:off x="16718209" y="2935428"/>
            <a:ext cx="1095547" cy="1081853"/>
          </a:xfrm>
          <a:custGeom>
            <a:avLst/>
            <a:gdLst/>
            <a:ahLst/>
            <a:cxnLst/>
            <a:rect l="l" t="t" r="r" b="b"/>
            <a:pathLst>
              <a:path w="1095547" h="1081853">
                <a:moveTo>
                  <a:pt x="0" y="0"/>
                </a:moveTo>
                <a:lnTo>
                  <a:pt x="1095547" y="0"/>
                </a:lnTo>
                <a:lnTo>
                  <a:pt x="1095547" y="1081853"/>
                </a:lnTo>
                <a:lnTo>
                  <a:pt x="0" y="10818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16394" y="1960334"/>
            <a:ext cx="2656506" cy="2168919"/>
          </a:xfrm>
          <a:custGeom>
            <a:avLst/>
            <a:gdLst/>
            <a:ahLst/>
            <a:cxnLst/>
            <a:rect l="l" t="t" r="r" b="b"/>
            <a:pathLst>
              <a:path w="2656506" h="2168919">
                <a:moveTo>
                  <a:pt x="0" y="0"/>
                </a:moveTo>
                <a:lnTo>
                  <a:pt x="2656506" y="0"/>
                </a:lnTo>
                <a:lnTo>
                  <a:pt x="2656506" y="2168919"/>
                </a:lnTo>
                <a:lnTo>
                  <a:pt x="0" y="21689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466600" y="2010455"/>
            <a:ext cx="9354801" cy="1160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61"/>
              </a:lnSpc>
            </a:pPr>
            <a:r>
              <a:rPr lang="en-US" sz="6829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E4: </a:t>
            </a:r>
            <a:r>
              <a:rPr lang="en-US" sz="6829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Trò</a:t>
            </a:r>
            <a:r>
              <a:rPr lang="en-US" sz="6829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6829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chơi</a:t>
            </a:r>
            <a:r>
              <a:rPr lang="en-US" sz="6829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6829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áp</a:t>
            </a:r>
            <a:r>
              <a:rPr lang="en-US" sz="6829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6829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dụng</a:t>
            </a:r>
            <a:endParaRPr lang="en-US" sz="6829" b="1" dirty="0">
              <a:solidFill>
                <a:srgbClr val="D11C4A"/>
              </a:solidFill>
              <a:latin typeface="Times New Roman" panose="02020603050405020304" pitchFamily="18" charset="0"/>
              <a:ea typeface="Wedges"/>
              <a:cs typeface="Times New Roman" panose="02020603050405020304" pitchFamily="18" charset="0"/>
              <a:sym typeface="Wedge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25818" y="4004606"/>
            <a:ext cx="12593846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54"/>
              </a:lnSpc>
            </a:pPr>
            <a:r>
              <a:rPr lang="en-US" sz="4070" dirty="0">
                <a:solidFill>
                  <a:srgbClr val="50367E"/>
                </a:solidFill>
                <a:latin typeface="Poppins"/>
                <a:ea typeface="Poppins"/>
                <a:cs typeface="Poppins"/>
                <a:sym typeface="Poppins"/>
              </a:rPr>
              <a:t>🎮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Trò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chơi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: "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Hãy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chọn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cho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đúng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"</a:t>
            </a:r>
          </a:p>
          <a:p>
            <a:pPr marL="0" lvl="0" indent="0">
              <a:lnSpc>
                <a:spcPts val="5454"/>
              </a:lnSpc>
            </a:pP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✓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Chọn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đúng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quần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đùi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hoặc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áo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cộc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tay</a:t>
            </a:r>
            <a:endParaRPr lang="en-US" sz="5400" dirty="0">
              <a:solidFill>
                <a:srgbClr val="50367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marL="0" lvl="0" indent="0">
              <a:lnSpc>
                <a:spcPts val="5454"/>
              </a:lnSpc>
            </a:pP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✓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Dán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lên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bảng</a:t>
            </a:r>
            <a:endParaRPr lang="en-US" sz="5400" dirty="0">
              <a:solidFill>
                <a:srgbClr val="50367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marL="0" lvl="0" indent="0">
              <a:lnSpc>
                <a:spcPts val="5454"/>
              </a:lnSpc>
            </a:pP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✓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Thi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đua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giữa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các</a:t>
            </a:r>
            <a:r>
              <a:rPr lang="en-US" sz="5400" dirty="0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5400" dirty="0" err="1">
                <a:solidFill>
                  <a:srgbClr val="50367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</a:t>
            </a:r>
            <a:endParaRPr lang="en-US" sz="5400" dirty="0">
              <a:solidFill>
                <a:srgbClr val="50367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C26E36-448D-0AA0-7E3D-7C81683E25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72" y="881329"/>
            <a:ext cx="2566638" cy="3688400"/>
          </a:xfrm>
          <a:prstGeom prst="rect">
            <a:avLst/>
          </a:prstGeom>
        </p:spPr>
      </p:pic>
      <p:pic>
        <p:nvPicPr>
          <p:cNvPr id="3" name="nhạc chơi trò chơi (1)">
            <a:hlinkClick r:id="" action="ppaction://media"/>
            <a:extLst>
              <a:ext uri="{FF2B5EF4-FFF2-40B4-BE49-F238E27FC236}">
                <a16:creationId xmlns:a16="http://schemas.microsoft.com/office/drawing/2014/main" id="{D89954A6-59D1-0D1D-05FD-499EDEF82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16848" y="614701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E8C47-E80F-F62C-ED25-93FE02B36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26694A5-9253-A365-A416-DBB26151C461}"/>
              </a:ext>
            </a:extLst>
          </p:cNvPr>
          <p:cNvSpPr/>
          <p:nvPr/>
        </p:nvSpPr>
        <p:spPr>
          <a:xfrm>
            <a:off x="0" y="-544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BE78C89-58FA-FB85-A6E8-CBAE274AFF2B}"/>
              </a:ext>
            </a:extLst>
          </p:cNvPr>
          <p:cNvSpPr/>
          <p:nvPr/>
        </p:nvSpPr>
        <p:spPr>
          <a:xfrm>
            <a:off x="7186616" y="5753100"/>
            <a:ext cx="4563441" cy="4387654"/>
          </a:xfrm>
          <a:custGeom>
            <a:avLst/>
            <a:gdLst/>
            <a:ahLst/>
            <a:cxnLst/>
            <a:rect l="l" t="t" r="r" b="b"/>
            <a:pathLst>
              <a:path w="4106241" h="2807642">
                <a:moveTo>
                  <a:pt x="0" y="0"/>
                </a:moveTo>
                <a:lnTo>
                  <a:pt x="4106241" y="0"/>
                </a:lnTo>
                <a:lnTo>
                  <a:pt x="4106241" y="2807643"/>
                </a:lnTo>
                <a:lnTo>
                  <a:pt x="0" y="2807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3FFE26B-FA69-6340-E242-EBE4147F9558}"/>
              </a:ext>
            </a:extLst>
          </p:cNvPr>
          <p:cNvSpPr/>
          <p:nvPr/>
        </p:nvSpPr>
        <p:spPr>
          <a:xfrm>
            <a:off x="4061552" y="5928737"/>
            <a:ext cx="1169273" cy="1585455"/>
          </a:xfrm>
          <a:custGeom>
            <a:avLst/>
            <a:gdLst/>
            <a:ahLst/>
            <a:cxnLst/>
            <a:rect l="l" t="t" r="r" b="b"/>
            <a:pathLst>
              <a:path w="1169273" h="1585455">
                <a:moveTo>
                  <a:pt x="0" y="0"/>
                </a:moveTo>
                <a:lnTo>
                  <a:pt x="1169273" y="0"/>
                </a:lnTo>
                <a:lnTo>
                  <a:pt x="1169273" y="1585455"/>
                </a:lnTo>
                <a:lnTo>
                  <a:pt x="0" y="1585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50E2C74-3A1E-C30F-640F-A537EF1AF57E}"/>
              </a:ext>
            </a:extLst>
          </p:cNvPr>
          <p:cNvSpPr/>
          <p:nvPr/>
        </p:nvSpPr>
        <p:spPr>
          <a:xfrm rot="1955908">
            <a:off x="16718209" y="2935428"/>
            <a:ext cx="1095547" cy="1081853"/>
          </a:xfrm>
          <a:custGeom>
            <a:avLst/>
            <a:gdLst/>
            <a:ahLst/>
            <a:cxnLst/>
            <a:rect l="l" t="t" r="r" b="b"/>
            <a:pathLst>
              <a:path w="1095547" h="1081853">
                <a:moveTo>
                  <a:pt x="0" y="0"/>
                </a:moveTo>
                <a:lnTo>
                  <a:pt x="1095547" y="0"/>
                </a:lnTo>
                <a:lnTo>
                  <a:pt x="1095547" y="1081853"/>
                </a:lnTo>
                <a:lnTo>
                  <a:pt x="0" y="1081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E5CBB99-C6A8-C911-1009-9F4326D23146}"/>
              </a:ext>
            </a:extLst>
          </p:cNvPr>
          <p:cNvSpPr/>
          <p:nvPr/>
        </p:nvSpPr>
        <p:spPr>
          <a:xfrm>
            <a:off x="14516394" y="1960334"/>
            <a:ext cx="2656506" cy="2168919"/>
          </a:xfrm>
          <a:custGeom>
            <a:avLst/>
            <a:gdLst/>
            <a:ahLst/>
            <a:cxnLst/>
            <a:rect l="l" t="t" r="r" b="b"/>
            <a:pathLst>
              <a:path w="2656506" h="2168919">
                <a:moveTo>
                  <a:pt x="0" y="0"/>
                </a:moveTo>
                <a:lnTo>
                  <a:pt x="2656506" y="0"/>
                </a:lnTo>
                <a:lnTo>
                  <a:pt x="2656506" y="2168919"/>
                </a:lnTo>
                <a:lnTo>
                  <a:pt x="0" y="21689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5AA0513-EE3E-588A-87B4-FE327229D858}"/>
              </a:ext>
            </a:extLst>
          </p:cNvPr>
          <p:cNvSpPr txBox="1"/>
          <p:nvPr/>
        </p:nvSpPr>
        <p:spPr>
          <a:xfrm>
            <a:off x="4680969" y="2581358"/>
            <a:ext cx="9354801" cy="1160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61"/>
              </a:lnSpc>
            </a:pPr>
            <a:r>
              <a:rPr lang="en-US" sz="7200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E5: </a:t>
            </a:r>
            <a:r>
              <a:rPr lang="en-US" sz="7200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Đánh</a:t>
            </a:r>
            <a:r>
              <a:rPr lang="en-US" sz="7200" b="1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7200" b="1" dirty="0" err="1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giá</a:t>
            </a:r>
            <a:endParaRPr lang="en-US" sz="7200" b="1" dirty="0">
              <a:solidFill>
                <a:srgbClr val="D11C4A"/>
              </a:solidFill>
              <a:latin typeface="Times New Roman" panose="02020603050405020304" pitchFamily="18" charset="0"/>
              <a:ea typeface="Wedges"/>
              <a:cs typeface="Times New Roman" panose="02020603050405020304" pitchFamily="18" charset="0"/>
              <a:sym typeface="Wedge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F4E63D-2251-AA00-C5D6-3F114CD3F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6951980"/>
            <a:ext cx="3145809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18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894" y="4917801"/>
            <a:ext cx="5042587" cy="4727426"/>
          </a:xfrm>
          <a:custGeom>
            <a:avLst/>
            <a:gdLst/>
            <a:ahLst/>
            <a:cxnLst/>
            <a:rect l="l" t="t" r="r" b="b"/>
            <a:pathLst>
              <a:path w="5042587" h="4727426">
                <a:moveTo>
                  <a:pt x="0" y="0"/>
                </a:moveTo>
                <a:lnTo>
                  <a:pt x="5042587" y="0"/>
                </a:lnTo>
                <a:lnTo>
                  <a:pt x="5042587" y="4727425"/>
                </a:lnTo>
                <a:lnTo>
                  <a:pt x="0" y="4727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9939" y="4762500"/>
            <a:ext cx="5404955" cy="5377931"/>
          </a:xfrm>
          <a:custGeom>
            <a:avLst/>
            <a:gdLst/>
            <a:ahLst/>
            <a:cxnLst/>
            <a:rect l="l" t="t" r="r" b="b"/>
            <a:pathLst>
              <a:path w="5404955" h="5377931">
                <a:moveTo>
                  <a:pt x="0" y="0"/>
                </a:moveTo>
                <a:lnTo>
                  <a:pt x="5404955" y="0"/>
                </a:lnTo>
                <a:lnTo>
                  <a:pt x="5404955" y="5377930"/>
                </a:lnTo>
                <a:lnTo>
                  <a:pt x="0" y="5377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4943" y="2307245"/>
            <a:ext cx="1663528" cy="1443111"/>
          </a:xfrm>
          <a:custGeom>
            <a:avLst/>
            <a:gdLst/>
            <a:ahLst/>
            <a:cxnLst/>
            <a:rect l="l" t="t" r="r" b="b"/>
            <a:pathLst>
              <a:path w="1663528" h="1443111">
                <a:moveTo>
                  <a:pt x="0" y="0"/>
                </a:moveTo>
                <a:lnTo>
                  <a:pt x="1663528" y="0"/>
                </a:lnTo>
                <a:lnTo>
                  <a:pt x="1663528" y="1443111"/>
                </a:lnTo>
                <a:lnTo>
                  <a:pt x="0" y="1443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69284" y="2019848"/>
            <a:ext cx="8113761" cy="3852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507"/>
              </a:lnSpc>
            </a:pPr>
            <a:r>
              <a:rPr lang="en-US" sz="8800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CẢM ƠN</a:t>
            </a:r>
          </a:p>
          <a:p>
            <a:pPr marL="0" lvl="0" indent="0" algn="ctr">
              <a:lnSpc>
                <a:spcPts val="15507"/>
              </a:lnSpc>
            </a:pPr>
            <a:r>
              <a:rPr lang="en-US" sz="8800" dirty="0">
                <a:solidFill>
                  <a:srgbClr val="D11C4A"/>
                </a:solidFill>
                <a:latin typeface="Times New Roman" panose="02020603050405020304" pitchFamily="18" charset="0"/>
                <a:ea typeface="Wedges"/>
                <a:cs typeface="Times New Roman" panose="02020603050405020304" pitchFamily="18" charset="0"/>
                <a:sym typeface="Wedges"/>
              </a:rPr>
              <a:t>CÁC BÉ!</a:t>
            </a:r>
          </a:p>
        </p:txBody>
      </p:sp>
      <p:sp>
        <p:nvSpPr>
          <p:cNvPr id="8" name="Freeform 8"/>
          <p:cNvSpPr/>
          <p:nvPr/>
        </p:nvSpPr>
        <p:spPr>
          <a:xfrm rot="1239060">
            <a:off x="6626233" y="8230181"/>
            <a:ext cx="1412696" cy="1103669"/>
          </a:xfrm>
          <a:custGeom>
            <a:avLst/>
            <a:gdLst/>
            <a:ahLst/>
            <a:cxnLst/>
            <a:rect l="l" t="t" r="r" b="b"/>
            <a:pathLst>
              <a:path w="1412696" h="1103669">
                <a:moveTo>
                  <a:pt x="0" y="0"/>
                </a:moveTo>
                <a:lnTo>
                  <a:pt x="1412696" y="0"/>
                </a:lnTo>
                <a:lnTo>
                  <a:pt x="1412696" y="1103668"/>
                </a:lnTo>
                <a:lnTo>
                  <a:pt x="0" y="1103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69126">
            <a:off x="829911" y="2164797"/>
            <a:ext cx="1753117" cy="1728008"/>
          </a:xfrm>
          <a:custGeom>
            <a:avLst/>
            <a:gdLst/>
            <a:ahLst/>
            <a:cxnLst/>
            <a:rect l="l" t="t" r="r" b="b"/>
            <a:pathLst>
              <a:path w="1753117" h="1728008">
                <a:moveTo>
                  <a:pt x="0" y="0"/>
                </a:moveTo>
                <a:lnTo>
                  <a:pt x="1753118" y="0"/>
                </a:lnTo>
                <a:lnTo>
                  <a:pt x="1753118" y="1728007"/>
                </a:lnTo>
                <a:lnTo>
                  <a:pt x="0" y="17280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44466" y="2290414"/>
            <a:ext cx="1236968" cy="907626"/>
          </a:xfrm>
          <a:custGeom>
            <a:avLst/>
            <a:gdLst/>
            <a:ahLst/>
            <a:cxnLst/>
            <a:rect l="l" t="t" r="r" b="b"/>
            <a:pathLst>
              <a:path w="1236968" h="907626">
                <a:moveTo>
                  <a:pt x="0" y="0"/>
                </a:moveTo>
                <a:lnTo>
                  <a:pt x="1236968" y="0"/>
                </a:lnTo>
                <a:lnTo>
                  <a:pt x="1236968" y="907625"/>
                </a:lnTo>
                <a:lnTo>
                  <a:pt x="0" y="9076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234</Words>
  <Application>Microsoft Office PowerPoint</Application>
  <PresentationFormat>Custom</PresentationFormat>
  <Paragraphs>33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Tahoma</vt:lpstr>
      <vt:lpstr>Arial</vt:lpstr>
      <vt:lpstr>Times New Roman</vt:lpstr>
      <vt:lpstr>Calibri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trang phục mùa hè cho trẻ 24-36 tháng</dc:title>
  <dc:creator>Admin</dc:creator>
  <cp:lastModifiedBy>Admin</cp:lastModifiedBy>
  <cp:revision>10</cp:revision>
  <dcterms:created xsi:type="dcterms:W3CDTF">2006-08-16T00:00:00Z</dcterms:created>
  <dcterms:modified xsi:type="dcterms:W3CDTF">2026-05-08T02:03:23Z</dcterms:modified>
  <dc:identifier>DAHIxGPR3Ds</dc:identifier>
</cp:coreProperties>
</file>