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0" r:id="rId4"/>
    <p:sldId id="261" r:id="rId5"/>
    <p:sldId id="258" r:id="rId6"/>
    <p:sldId id="262" r:id="rId7"/>
    <p:sldId id="266" r:id="rId8"/>
    <p:sldId id="263" r:id="rId9"/>
    <p:sldId id="259" r:id="rId10"/>
    <p:sldId id="264" r:id="rId11"/>
    <p:sldId id="265" r:id="rId12"/>
  </p:sldIdLst>
  <p:sldSz cx="18288000" cy="10287000"/>
  <p:notesSz cx="6858000" cy="9144000"/>
  <p:embeddedFontLst>
    <p:embeddedFont>
      <p:font typeface="TDTD엉큼토끼" panose="020B0604020202020204" charset="-127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2" autoAdjust="0"/>
  </p:normalViewPr>
  <p:slideViewPr>
    <p:cSldViewPr>
      <p:cViewPr varScale="1">
        <p:scale>
          <a:sx n="73" d="100"/>
          <a:sy n="73" d="100"/>
        </p:scale>
        <p:origin x="5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084ED-CC5E-4B71-9DAD-00D19D63C1F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916AA-6F48-41F3-BFE0-B80DE2F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87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E916AA-6F48-41F3-BFE0-B80DE2F79C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8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svg"/><Relationship Id="rId11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86801" y="3068291"/>
            <a:ext cx="12478441" cy="7160589"/>
            <a:chOff x="0" y="0"/>
            <a:chExt cx="3286503" cy="1687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6503" cy="1687894"/>
            </a:xfrm>
            <a:custGeom>
              <a:avLst/>
              <a:gdLst/>
              <a:ahLst/>
              <a:cxnLst/>
              <a:rect l="l" t="t" r="r" b="b"/>
              <a:pathLst>
                <a:path w="3286503" h="1687894">
                  <a:moveTo>
                    <a:pt x="0" y="0"/>
                  </a:moveTo>
                  <a:lnTo>
                    <a:pt x="3286503" y="0"/>
                  </a:lnTo>
                  <a:lnTo>
                    <a:pt x="3286503" y="1687894"/>
                  </a:lnTo>
                  <a:lnTo>
                    <a:pt x="0" y="1687894"/>
                  </a:ln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286503" cy="1735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533400" y="-1409700"/>
            <a:ext cx="18821400" cy="14859000"/>
          </a:xfrm>
          <a:custGeom>
            <a:avLst/>
            <a:gdLst/>
            <a:ahLst/>
            <a:cxnLst/>
            <a:rect l="l" t="t" r="r" b="b"/>
            <a:pathLst>
              <a:path w="12667639" h="7917274">
                <a:moveTo>
                  <a:pt x="0" y="0"/>
                </a:moveTo>
                <a:lnTo>
                  <a:pt x="12667639" y="0"/>
                </a:lnTo>
                <a:lnTo>
                  <a:pt x="12667639" y="7917274"/>
                </a:lnTo>
                <a:lnTo>
                  <a:pt x="0" y="7917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155775">
            <a:off x="1010562" y="2714310"/>
            <a:ext cx="4253230" cy="7490631"/>
          </a:xfrm>
          <a:custGeom>
            <a:avLst/>
            <a:gdLst/>
            <a:ahLst/>
            <a:cxnLst/>
            <a:rect l="l" t="t" r="r" b="b"/>
            <a:pathLst>
              <a:path w="6913652" h="11920090">
                <a:moveTo>
                  <a:pt x="0" y="0"/>
                </a:moveTo>
                <a:lnTo>
                  <a:pt x="6913652" y="0"/>
                </a:lnTo>
                <a:lnTo>
                  <a:pt x="6913652" y="11920090"/>
                </a:lnTo>
                <a:lnTo>
                  <a:pt x="0" y="11920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86900" y="5143500"/>
            <a:ext cx="2779310" cy="5422896"/>
          </a:xfrm>
          <a:custGeom>
            <a:avLst/>
            <a:gdLst/>
            <a:ahLst/>
            <a:cxnLst/>
            <a:rect l="l" t="t" r="r" b="b"/>
            <a:pathLst>
              <a:path w="5105079" h="8878398">
                <a:moveTo>
                  <a:pt x="0" y="0"/>
                </a:moveTo>
                <a:lnTo>
                  <a:pt x="5105079" y="0"/>
                </a:lnTo>
                <a:lnTo>
                  <a:pt x="5105079" y="8878398"/>
                </a:lnTo>
                <a:lnTo>
                  <a:pt x="0" y="8878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335436" y="3387806"/>
            <a:ext cx="7216159" cy="4852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700"/>
              </a:lnSpc>
            </a:pP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Lĩnh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vực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: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Phát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triển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thể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chất</a:t>
            </a:r>
            <a:endParaRPr lang="en-US" sz="5400" spc="-300" dirty="0">
              <a:solidFill>
                <a:srgbClr val="6D131D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  <a:p>
            <a:pPr marL="0" lvl="0" indent="0" algn="just">
              <a:lnSpc>
                <a:spcPts val="7700"/>
              </a:lnSpc>
            </a:pP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Chủ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đề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: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Tết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và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mùa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xuân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</a:p>
          <a:p>
            <a:pPr marL="0" lvl="0" indent="0" algn="just">
              <a:lnSpc>
                <a:spcPts val="7700"/>
              </a:lnSpc>
            </a:pP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Đề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tài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: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Bật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qua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vạch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kẻ</a:t>
            </a:r>
            <a:endParaRPr lang="en-US" sz="5400" spc="-300" dirty="0">
              <a:solidFill>
                <a:srgbClr val="6D131D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  <a:p>
            <a:pPr marL="0" lvl="0" indent="0" algn="just">
              <a:lnSpc>
                <a:spcPts val="7700"/>
              </a:lnSpc>
            </a:pP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Độ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tuổi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:24-36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tháng</a:t>
            </a:r>
            <a:endParaRPr lang="en-US" sz="5400" spc="-300" dirty="0">
              <a:solidFill>
                <a:srgbClr val="6D131D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  <a:p>
            <a:pPr marL="0" lvl="0" indent="0" algn="just">
              <a:lnSpc>
                <a:spcPts val="7700"/>
              </a:lnSpc>
            </a:pP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Giáo Viên : </a:t>
            </a:r>
            <a:r>
              <a:rPr lang="en-US" sz="5400" spc="-300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Trần</a:t>
            </a:r>
            <a:r>
              <a:rPr lang="en-US" sz="5400" spc="-300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spc="-30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Thị Tuyết</a:t>
            </a:r>
            <a:endParaRPr lang="en-US" sz="7200" spc="-300" dirty="0">
              <a:solidFill>
                <a:srgbClr val="6D131D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</p:txBody>
      </p:sp>
      <p:sp>
        <p:nvSpPr>
          <p:cNvPr id="14" name="Freeform 14"/>
          <p:cNvSpPr/>
          <p:nvPr/>
        </p:nvSpPr>
        <p:spPr>
          <a:xfrm rot="19019237">
            <a:off x="15006160" y="1639162"/>
            <a:ext cx="1662659" cy="2380956"/>
          </a:xfrm>
          <a:custGeom>
            <a:avLst/>
            <a:gdLst/>
            <a:ahLst/>
            <a:cxnLst/>
            <a:rect l="l" t="t" r="r" b="b"/>
            <a:pathLst>
              <a:path w="1662659" h="2380956">
                <a:moveTo>
                  <a:pt x="0" y="0"/>
                </a:moveTo>
                <a:lnTo>
                  <a:pt x="1662658" y="0"/>
                </a:lnTo>
                <a:lnTo>
                  <a:pt x="1662658" y="2380956"/>
                </a:lnTo>
                <a:lnTo>
                  <a:pt x="0" y="23809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21361">
            <a:off x="433801" y="1229432"/>
            <a:ext cx="1571481" cy="2180830"/>
          </a:xfrm>
          <a:custGeom>
            <a:avLst/>
            <a:gdLst/>
            <a:ahLst/>
            <a:cxnLst/>
            <a:rect l="l" t="t" r="r" b="b"/>
            <a:pathLst>
              <a:path w="1571481" h="2180830">
                <a:moveTo>
                  <a:pt x="0" y="0"/>
                </a:moveTo>
                <a:lnTo>
                  <a:pt x="1571480" y="0"/>
                </a:lnTo>
                <a:lnTo>
                  <a:pt x="1571480" y="2180830"/>
                </a:lnTo>
                <a:lnTo>
                  <a:pt x="0" y="21808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12535965">
            <a:off x="3933136" y="2925418"/>
            <a:ext cx="713593" cy="238710"/>
            <a:chOff x="0" y="0"/>
            <a:chExt cx="1349547" cy="4514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49547" cy="451449"/>
            </a:xfrm>
            <a:custGeom>
              <a:avLst/>
              <a:gdLst/>
              <a:ahLst/>
              <a:cxnLst/>
              <a:rect l="l" t="t" r="r" b="b"/>
              <a:pathLst>
                <a:path w="1349547" h="451449">
                  <a:moveTo>
                    <a:pt x="76489" y="0"/>
                  </a:moveTo>
                  <a:lnTo>
                    <a:pt x="1273058" y="0"/>
                  </a:lnTo>
                  <a:cubicBezTo>
                    <a:pt x="1293345" y="0"/>
                    <a:pt x="1312800" y="8059"/>
                    <a:pt x="1327144" y="22403"/>
                  </a:cubicBezTo>
                  <a:cubicBezTo>
                    <a:pt x="1341489" y="36748"/>
                    <a:pt x="1349547" y="56203"/>
                    <a:pt x="1349547" y="76489"/>
                  </a:cubicBezTo>
                  <a:lnTo>
                    <a:pt x="1349547" y="374960"/>
                  </a:lnTo>
                  <a:cubicBezTo>
                    <a:pt x="1349547" y="395246"/>
                    <a:pt x="1341489" y="414701"/>
                    <a:pt x="1327144" y="429046"/>
                  </a:cubicBezTo>
                  <a:cubicBezTo>
                    <a:pt x="1312800" y="443390"/>
                    <a:pt x="1293345" y="451449"/>
                    <a:pt x="1273058" y="451449"/>
                  </a:cubicBezTo>
                  <a:lnTo>
                    <a:pt x="76489" y="451449"/>
                  </a:lnTo>
                  <a:cubicBezTo>
                    <a:pt x="56203" y="451449"/>
                    <a:pt x="36748" y="443390"/>
                    <a:pt x="22403" y="429046"/>
                  </a:cubicBezTo>
                  <a:cubicBezTo>
                    <a:pt x="8059" y="414701"/>
                    <a:pt x="0" y="395246"/>
                    <a:pt x="0" y="374960"/>
                  </a:cubicBezTo>
                  <a:lnTo>
                    <a:pt x="0" y="76489"/>
                  </a:lnTo>
                  <a:cubicBezTo>
                    <a:pt x="0" y="56203"/>
                    <a:pt x="8059" y="36748"/>
                    <a:pt x="22403" y="22403"/>
                  </a:cubicBezTo>
                  <a:cubicBezTo>
                    <a:pt x="36748" y="8059"/>
                    <a:pt x="56203" y="0"/>
                    <a:pt x="76489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349547" cy="499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407523">
            <a:off x="15821713" y="7124248"/>
            <a:ext cx="1584676" cy="359265"/>
            <a:chOff x="0" y="0"/>
            <a:chExt cx="1938600" cy="43950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38600" cy="439503"/>
            </a:xfrm>
            <a:custGeom>
              <a:avLst/>
              <a:gdLst/>
              <a:ahLst/>
              <a:cxnLst/>
              <a:rect l="l" t="t" r="r" b="b"/>
              <a:pathLst>
                <a:path w="1938600" h="439503">
                  <a:moveTo>
                    <a:pt x="53247" y="0"/>
                  </a:moveTo>
                  <a:lnTo>
                    <a:pt x="1885353" y="0"/>
                  </a:lnTo>
                  <a:cubicBezTo>
                    <a:pt x="1899475" y="0"/>
                    <a:pt x="1913019" y="5610"/>
                    <a:pt x="1923005" y="15596"/>
                  </a:cubicBezTo>
                  <a:cubicBezTo>
                    <a:pt x="1932990" y="25582"/>
                    <a:pt x="1938600" y="39125"/>
                    <a:pt x="1938600" y="53247"/>
                  </a:cubicBezTo>
                  <a:lnTo>
                    <a:pt x="1938600" y="386256"/>
                  </a:lnTo>
                  <a:cubicBezTo>
                    <a:pt x="1938600" y="415664"/>
                    <a:pt x="1914761" y="439503"/>
                    <a:pt x="1885353" y="439503"/>
                  </a:cubicBezTo>
                  <a:lnTo>
                    <a:pt x="53247" y="439503"/>
                  </a:lnTo>
                  <a:cubicBezTo>
                    <a:pt x="39125" y="439503"/>
                    <a:pt x="25582" y="433893"/>
                    <a:pt x="15596" y="423908"/>
                  </a:cubicBezTo>
                  <a:cubicBezTo>
                    <a:pt x="5610" y="413922"/>
                    <a:pt x="0" y="400378"/>
                    <a:pt x="0" y="386256"/>
                  </a:cubicBezTo>
                  <a:lnTo>
                    <a:pt x="0" y="53247"/>
                  </a:lnTo>
                  <a:cubicBezTo>
                    <a:pt x="0" y="23840"/>
                    <a:pt x="23840" y="0"/>
                    <a:pt x="53247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938600" cy="487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2284627">
            <a:off x="14202742" y="2925418"/>
            <a:ext cx="713593" cy="238710"/>
            <a:chOff x="0" y="0"/>
            <a:chExt cx="1349547" cy="45144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49547" cy="451449"/>
            </a:xfrm>
            <a:custGeom>
              <a:avLst/>
              <a:gdLst/>
              <a:ahLst/>
              <a:cxnLst/>
              <a:rect l="l" t="t" r="r" b="b"/>
              <a:pathLst>
                <a:path w="1349547" h="451449">
                  <a:moveTo>
                    <a:pt x="76489" y="0"/>
                  </a:moveTo>
                  <a:lnTo>
                    <a:pt x="1273058" y="0"/>
                  </a:lnTo>
                  <a:cubicBezTo>
                    <a:pt x="1293345" y="0"/>
                    <a:pt x="1312800" y="8059"/>
                    <a:pt x="1327144" y="22403"/>
                  </a:cubicBezTo>
                  <a:cubicBezTo>
                    <a:pt x="1341489" y="36748"/>
                    <a:pt x="1349547" y="56203"/>
                    <a:pt x="1349547" y="76489"/>
                  </a:cubicBezTo>
                  <a:lnTo>
                    <a:pt x="1349547" y="374960"/>
                  </a:lnTo>
                  <a:cubicBezTo>
                    <a:pt x="1349547" y="395246"/>
                    <a:pt x="1341489" y="414701"/>
                    <a:pt x="1327144" y="429046"/>
                  </a:cubicBezTo>
                  <a:cubicBezTo>
                    <a:pt x="1312800" y="443390"/>
                    <a:pt x="1293345" y="451449"/>
                    <a:pt x="1273058" y="451449"/>
                  </a:cubicBezTo>
                  <a:lnTo>
                    <a:pt x="76489" y="451449"/>
                  </a:lnTo>
                  <a:cubicBezTo>
                    <a:pt x="56203" y="451449"/>
                    <a:pt x="36748" y="443390"/>
                    <a:pt x="22403" y="429046"/>
                  </a:cubicBezTo>
                  <a:cubicBezTo>
                    <a:pt x="8059" y="414701"/>
                    <a:pt x="0" y="395246"/>
                    <a:pt x="0" y="374960"/>
                  </a:cubicBezTo>
                  <a:lnTo>
                    <a:pt x="0" y="76489"/>
                  </a:lnTo>
                  <a:cubicBezTo>
                    <a:pt x="0" y="56203"/>
                    <a:pt x="8059" y="36748"/>
                    <a:pt x="22403" y="22403"/>
                  </a:cubicBezTo>
                  <a:cubicBezTo>
                    <a:pt x="36748" y="8059"/>
                    <a:pt x="56203" y="0"/>
                    <a:pt x="76489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349547" cy="499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96D5043-9BE3-F878-D710-15EE050787E6}"/>
              </a:ext>
            </a:extLst>
          </p:cNvPr>
          <p:cNvSpPr/>
          <p:nvPr/>
        </p:nvSpPr>
        <p:spPr>
          <a:xfrm>
            <a:off x="4701776" y="1498863"/>
            <a:ext cx="8780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non Xuân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B683B04-30E8-D155-D538-FC567CCB9E01}"/>
              </a:ext>
            </a:extLst>
          </p:cNvPr>
          <p:cNvSpPr/>
          <p:nvPr/>
        </p:nvSpPr>
        <p:spPr>
          <a:xfrm>
            <a:off x="7114939" y="8788137"/>
            <a:ext cx="4700071" cy="90246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2025-2026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286747">
            <a:off x="14473924" y="44607"/>
            <a:ext cx="3133623" cy="4915487"/>
          </a:xfrm>
          <a:custGeom>
            <a:avLst/>
            <a:gdLst/>
            <a:ahLst/>
            <a:cxnLst/>
            <a:rect l="l" t="t" r="r" b="b"/>
            <a:pathLst>
              <a:path w="3133623" h="4915487">
                <a:moveTo>
                  <a:pt x="0" y="0"/>
                </a:moveTo>
                <a:lnTo>
                  <a:pt x="3133623" y="0"/>
                </a:lnTo>
                <a:lnTo>
                  <a:pt x="3133623" y="4915487"/>
                </a:lnTo>
                <a:lnTo>
                  <a:pt x="0" y="4915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138182" y="2797961"/>
            <a:ext cx="11684682" cy="6092249"/>
            <a:chOff x="0" y="0"/>
            <a:chExt cx="2119558" cy="125722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19558" cy="1257222"/>
            </a:xfrm>
            <a:custGeom>
              <a:avLst/>
              <a:gdLst/>
              <a:ahLst/>
              <a:cxnLst/>
              <a:rect l="l" t="t" r="r" b="b"/>
              <a:pathLst>
                <a:path w="2119558" h="1257222">
                  <a:moveTo>
                    <a:pt x="0" y="0"/>
                  </a:moveTo>
                  <a:lnTo>
                    <a:pt x="2119558" y="0"/>
                  </a:lnTo>
                  <a:lnTo>
                    <a:pt x="2119558" y="1257222"/>
                  </a:lnTo>
                  <a:lnTo>
                    <a:pt x="0" y="1257222"/>
                  </a:ln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119558" cy="1304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743201" y="2309659"/>
            <a:ext cx="12344400" cy="7977341"/>
          </a:xfrm>
          <a:custGeom>
            <a:avLst/>
            <a:gdLst/>
            <a:ahLst/>
            <a:cxnLst/>
            <a:rect l="l" t="t" r="r" b="b"/>
            <a:pathLst>
              <a:path w="8231387" h="6173540">
                <a:moveTo>
                  <a:pt x="0" y="0"/>
                </a:moveTo>
                <a:lnTo>
                  <a:pt x="8231387" y="0"/>
                </a:lnTo>
                <a:lnTo>
                  <a:pt x="8231387" y="6173540"/>
                </a:lnTo>
                <a:lnTo>
                  <a:pt x="0" y="61735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138181" y="502621"/>
            <a:ext cx="11684683" cy="151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231"/>
              </a:lnSpc>
            </a:pPr>
            <a:r>
              <a:rPr lang="en-US" sz="8736" spc="-244">
                <a:solidFill>
                  <a:srgbClr val="D0EAFF"/>
                </a:solidFill>
                <a:latin typeface="TDTD엉큼토끼"/>
                <a:ea typeface="TDTD엉큼토끼"/>
                <a:cs typeface="TDTD엉큼토끼"/>
                <a:sym typeface="TDTD엉큼토끼"/>
              </a:rPr>
              <a:t>TRẺ THỰC HIỆN + TRÒ CHƠI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33800" y="5728695"/>
            <a:ext cx="961599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000"/>
              </a:lnSpc>
            </a:pPr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Hồi</a:t>
            </a:r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tĩnh</a:t>
            </a:r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</a:p>
        </p:txBody>
      </p:sp>
      <p:grpSp>
        <p:nvGrpSpPr>
          <p:cNvPr id="17" name="Group 17"/>
          <p:cNvGrpSpPr/>
          <p:nvPr/>
        </p:nvGrpSpPr>
        <p:grpSpPr>
          <a:xfrm rot="-1551309">
            <a:off x="14911047" y="1864123"/>
            <a:ext cx="776533" cy="154275"/>
            <a:chOff x="0" y="0"/>
            <a:chExt cx="949965" cy="1887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49965" cy="188731"/>
            </a:xfrm>
            <a:custGeom>
              <a:avLst/>
              <a:gdLst/>
              <a:ahLst/>
              <a:cxnLst/>
              <a:rect l="l" t="t" r="r" b="b"/>
              <a:pathLst>
                <a:path w="949965" h="188731">
                  <a:moveTo>
                    <a:pt x="94366" y="0"/>
                  </a:moveTo>
                  <a:lnTo>
                    <a:pt x="855600" y="0"/>
                  </a:lnTo>
                  <a:cubicBezTo>
                    <a:pt x="880627" y="0"/>
                    <a:pt x="904629" y="9942"/>
                    <a:pt x="922326" y="27639"/>
                  </a:cubicBezTo>
                  <a:cubicBezTo>
                    <a:pt x="940023" y="45336"/>
                    <a:pt x="949965" y="69338"/>
                    <a:pt x="949965" y="94366"/>
                  </a:cubicBezTo>
                  <a:lnTo>
                    <a:pt x="949965" y="94366"/>
                  </a:lnTo>
                  <a:cubicBezTo>
                    <a:pt x="949965" y="119393"/>
                    <a:pt x="940023" y="143395"/>
                    <a:pt x="922326" y="161092"/>
                  </a:cubicBezTo>
                  <a:cubicBezTo>
                    <a:pt x="904629" y="178789"/>
                    <a:pt x="880627" y="188731"/>
                    <a:pt x="855600" y="188731"/>
                  </a:cubicBezTo>
                  <a:lnTo>
                    <a:pt x="94366" y="188731"/>
                  </a:lnTo>
                  <a:cubicBezTo>
                    <a:pt x="69338" y="188731"/>
                    <a:pt x="45336" y="178789"/>
                    <a:pt x="27639" y="161092"/>
                  </a:cubicBezTo>
                  <a:cubicBezTo>
                    <a:pt x="9942" y="143395"/>
                    <a:pt x="0" y="119393"/>
                    <a:pt x="0" y="94366"/>
                  </a:cubicBezTo>
                  <a:lnTo>
                    <a:pt x="0" y="94366"/>
                  </a:lnTo>
                  <a:cubicBezTo>
                    <a:pt x="0" y="69338"/>
                    <a:pt x="9942" y="45336"/>
                    <a:pt x="27639" y="27639"/>
                  </a:cubicBezTo>
                  <a:cubicBezTo>
                    <a:pt x="45336" y="9942"/>
                    <a:pt x="69338" y="0"/>
                    <a:pt x="94366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949965" cy="236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387696">
            <a:off x="2422606" y="1098749"/>
            <a:ext cx="1034963" cy="192903"/>
            <a:chOff x="0" y="0"/>
            <a:chExt cx="1266113" cy="23598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66114" cy="235987"/>
            </a:xfrm>
            <a:custGeom>
              <a:avLst/>
              <a:gdLst/>
              <a:ahLst/>
              <a:cxnLst/>
              <a:rect l="l" t="t" r="r" b="b"/>
              <a:pathLst>
                <a:path w="1266114" h="235987">
                  <a:moveTo>
                    <a:pt x="81530" y="0"/>
                  </a:moveTo>
                  <a:lnTo>
                    <a:pt x="1184584" y="0"/>
                  </a:lnTo>
                  <a:cubicBezTo>
                    <a:pt x="1206207" y="0"/>
                    <a:pt x="1226944" y="8590"/>
                    <a:pt x="1242234" y="23879"/>
                  </a:cubicBezTo>
                  <a:cubicBezTo>
                    <a:pt x="1257524" y="39169"/>
                    <a:pt x="1266114" y="59907"/>
                    <a:pt x="1266114" y="81530"/>
                  </a:cubicBezTo>
                  <a:lnTo>
                    <a:pt x="1266114" y="154457"/>
                  </a:lnTo>
                  <a:cubicBezTo>
                    <a:pt x="1266114" y="199485"/>
                    <a:pt x="1229611" y="235987"/>
                    <a:pt x="1184584" y="235987"/>
                  </a:cubicBezTo>
                  <a:lnTo>
                    <a:pt x="81530" y="235987"/>
                  </a:lnTo>
                  <a:cubicBezTo>
                    <a:pt x="59907" y="235987"/>
                    <a:pt x="39169" y="227397"/>
                    <a:pt x="23879" y="212107"/>
                  </a:cubicBezTo>
                  <a:cubicBezTo>
                    <a:pt x="8590" y="196818"/>
                    <a:pt x="0" y="176080"/>
                    <a:pt x="0" y="154457"/>
                  </a:cubicBezTo>
                  <a:lnTo>
                    <a:pt x="0" y="81530"/>
                  </a:lnTo>
                  <a:cubicBezTo>
                    <a:pt x="0" y="59907"/>
                    <a:pt x="8590" y="39169"/>
                    <a:pt x="23879" y="23879"/>
                  </a:cubicBezTo>
                  <a:cubicBezTo>
                    <a:pt x="39169" y="8590"/>
                    <a:pt x="59907" y="0"/>
                    <a:pt x="81530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266113" cy="283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F17FE9E-50B7-44B9-E724-BF22ECD71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9623" y="2548130"/>
            <a:ext cx="5340559" cy="7687722"/>
          </a:xfrm>
          <a:prstGeom prst="rect">
            <a:avLst/>
          </a:prstGeom>
        </p:spPr>
      </p:pic>
      <p:pic>
        <p:nvPicPr>
          <p:cNvPr id="24" name="nhac hoi tinh">
            <a:hlinkClick r:id="" action="ppaction://media"/>
            <a:extLst>
              <a:ext uri="{FF2B5EF4-FFF2-40B4-BE49-F238E27FC236}">
                <a16:creationId xmlns:a16="http://schemas.microsoft.com/office/drawing/2014/main" id="{0F39B513-DCB9-DD66-50F3-FFFDA67FF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350" y="68661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-414533">
            <a:off x="2045832" y="2205439"/>
            <a:ext cx="12478441" cy="6408724"/>
            <a:chOff x="0" y="0"/>
            <a:chExt cx="3286503" cy="1687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6503" cy="1687894"/>
            </a:xfrm>
            <a:custGeom>
              <a:avLst/>
              <a:gdLst/>
              <a:ahLst/>
              <a:cxnLst/>
              <a:rect l="l" t="t" r="r" b="b"/>
              <a:pathLst>
                <a:path w="3286503" h="1687894">
                  <a:moveTo>
                    <a:pt x="0" y="0"/>
                  </a:moveTo>
                  <a:lnTo>
                    <a:pt x="3286503" y="0"/>
                  </a:lnTo>
                  <a:lnTo>
                    <a:pt x="3286503" y="1687894"/>
                  </a:lnTo>
                  <a:lnTo>
                    <a:pt x="0" y="1687894"/>
                  </a:ln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286503" cy="1735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196386" y="1424142"/>
            <a:ext cx="12667639" cy="7917274"/>
          </a:xfrm>
          <a:custGeom>
            <a:avLst/>
            <a:gdLst/>
            <a:ahLst/>
            <a:cxnLst/>
            <a:rect l="l" t="t" r="r" b="b"/>
            <a:pathLst>
              <a:path w="12667639" h="7917274">
                <a:moveTo>
                  <a:pt x="0" y="0"/>
                </a:moveTo>
                <a:lnTo>
                  <a:pt x="12667639" y="0"/>
                </a:lnTo>
                <a:lnTo>
                  <a:pt x="12667639" y="7917274"/>
                </a:lnTo>
                <a:lnTo>
                  <a:pt x="0" y="7917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75918" y="3660626"/>
            <a:ext cx="8908573" cy="296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44"/>
              </a:lnSpc>
            </a:pPr>
            <a:r>
              <a:rPr lang="en-US" sz="18031" spc="-504" dirty="0">
                <a:solidFill>
                  <a:srgbClr val="00B05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CẢM ƠN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124587" y="2309936"/>
            <a:ext cx="4484520" cy="8033130"/>
          </a:xfrm>
          <a:custGeom>
            <a:avLst/>
            <a:gdLst/>
            <a:ahLst/>
            <a:cxnLst/>
            <a:rect l="l" t="t" r="r" b="b"/>
            <a:pathLst>
              <a:path w="6182476" h="12714604">
                <a:moveTo>
                  <a:pt x="0" y="0"/>
                </a:moveTo>
                <a:lnTo>
                  <a:pt x="6182476" y="0"/>
                </a:lnTo>
                <a:lnTo>
                  <a:pt x="6182476" y="12714604"/>
                </a:lnTo>
                <a:lnTo>
                  <a:pt x="0" y="12714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328880">
            <a:off x="15851727" y="473404"/>
            <a:ext cx="1995083" cy="2009567"/>
          </a:xfrm>
          <a:custGeom>
            <a:avLst/>
            <a:gdLst/>
            <a:ahLst/>
            <a:cxnLst/>
            <a:rect l="l" t="t" r="r" b="b"/>
            <a:pathLst>
              <a:path w="1995083" h="2009567">
                <a:moveTo>
                  <a:pt x="0" y="0"/>
                </a:moveTo>
                <a:lnTo>
                  <a:pt x="1995084" y="0"/>
                </a:lnTo>
                <a:lnTo>
                  <a:pt x="1995084" y="2009567"/>
                </a:lnTo>
                <a:lnTo>
                  <a:pt x="0" y="2009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670201">
            <a:off x="2140446" y="673179"/>
            <a:ext cx="2011966" cy="1939655"/>
          </a:xfrm>
          <a:custGeom>
            <a:avLst/>
            <a:gdLst/>
            <a:ahLst/>
            <a:cxnLst/>
            <a:rect l="l" t="t" r="r" b="b"/>
            <a:pathLst>
              <a:path w="2011966" h="1939655">
                <a:moveTo>
                  <a:pt x="0" y="0"/>
                </a:moveTo>
                <a:lnTo>
                  <a:pt x="2011966" y="0"/>
                </a:lnTo>
                <a:lnTo>
                  <a:pt x="2011966" y="1939655"/>
                </a:lnTo>
                <a:lnTo>
                  <a:pt x="0" y="19396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-2284627">
            <a:off x="1386806" y="2720198"/>
            <a:ext cx="713593" cy="238710"/>
            <a:chOff x="0" y="0"/>
            <a:chExt cx="1349547" cy="4514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49547" cy="451449"/>
            </a:xfrm>
            <a:custGeom>
              <a:avLst/>
              <a:gdLst/>
              <a:ahLst/>
              <a:cxnLst/>
              <a:rect l="l" t="t" r="r" b="b"/>
              <a:pathLst>
                <a:path w="1349547" h="451449">
                  <a:moveTo>
                    <a:pt x="76489" y="0"/>
                  </a:moveTo>
                  <a:lnTo>
                    <a:pt x="1273058" y="0"/>
                  </a:lnTo>
                  <a:cubicBezTo>
                    <a:pt x="1293345" y="0"/>
                    <a:pt x="1312800" y="8059"/>
                    <a:pt x="1327144" y="22403"/>
                  </a:cubicBezTo>
                  <a:cubicBezTo>
                    <a:pt x="1341489" y="36748"/>
                    <a:pt x="1349547" y="56203"/>
                    <a:pt x="1349547" y="76489"/>
                  </a:cubicBezTo>
                  <a:lnTo>
                    <a:pt x="1349547" y="374960"/>
                  </a:lnTo>
                  <a:cubicBezTo>
                    <a:pt x="1349547" y="395246"/>
                    <a:pt x="1341489" y="414701"/>
                    <a:pt x="1327144" y="429046"/>
                  </a:cubicBezTo>
                  <a:cubicBezTo>
                    <a:pt x="1312800" y="443390"/>
                    <a:pt x="1293345" y="451449"/>
                    <a:pt x="1273058" y="451449"/>
                  </a:cubicBezTo>
                  <a:lnTo>
                    <a:pt x="76489" y="451449"/>
                  </a:lnTo>
                  <a:cubicBezTo>
                    <a:pt x="56203" y="451449"/>
                    <a:pt x="36748" y="443390"/>
                    <a:pt x="22403" y="429046"/>
                  </a:cubicBezTo>
                  <a:cubicBezTo>
                    <a:pt x="8059" y="414701"/>
                    <a:pt x="0" y="395246"/>
                    <a:pt x="0" y="374960"/>
                  </a:cubicBezTo>
                  <a:lnTo>
                    <a:pt x="0" y="76489"/>
                  </a:lnTo>
                  <a:cubicBezTo>
                    <a:pt x="0" y="56203"/>
                    <a:pt x="8059" y="36748"/>
                    <a:pt x="22403" y="22403"/>
                  </a:cubicBezTo>
                  <a:cubicBezTo>
                    <a:pt x="36748" y="8059"/>
                    <a:pt x="56203" y="0"/>
                    <a:pt x="76489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349547" cy="499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2284627">
            <a:off x="1994778" y="2200493"/>
            <a:ext cx="713593" cy="238710"/>
            <a:chOff x="0" y="0"/>
            <a:chExt cx="1349547" cy="45144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49547" cy="451449"/>
            </a:xfrm>
            <a:custGeom>
              <a:avLst/>
              <a:gdLst/>
              <a:ahLst/>
              <a:cxnLst/>
              <a:rect l="l" t="t" r="r" b="b"/>
              <a:pathLst>
                <a:path w="1349547" h="451449">
                  <a:moveTo>
                    <a:pt x="76489" y="0"/>
                  </a:moveTo>
                  <a:lnTo>
                    <a:pt x="1273058" y="0"/>
                  </a:lnTo>
                  <a:cubicBezTo>
                    <a:pt x="1293345" y="0"/>
                    <a:pt x="1312800" y="8059"/>
                    <a:pt x="1327144" y="22403"/>
                  </a:cubicBezTo>
                  <a:cubicBezTo>
                    <a:pt x="1341489" y="36748"/>
                    <a:pt x="1349547" y="56203"/>
                    <a:pt x="1349547" y="76489"/>
                  </a:cubicBezTo>
                  <a:lnTo>
                    <a:pt x="1349547" y="374960"/>
                  </a:lnTo>
                  <a:cubicBezTo>
                    <a:pt x="1349547" y="395246"/>
                    <a:pt x="1341489" y="414701"/>
                    <a:pt x="1327144" y="429046"/>
                  </a:cubicBezTo>
                  <a:cubicBezTo>
                    <a:pt x="1312800" y="443390"/>
                    <a:pt x="1293345" y="451449"/>
                    <a:pt x="1273058" y="451449"/>
                  </a:cubicBezTo>
                  <a:lnTo>
                    <a:pt x="76489" y="451449"/>
                  </a:lnTo>
                  <a:cubicBezTo>
                    <a:pt x="56203" y="451449"/>
                    <a:pt x="36748" y="443390"/>
                    <a:pt x="22403" y="429046"/>
                  </a:cubicBezTo>
                  <a:cubicBezTo>
                    <a:pt x="8059" y="414701"/>
                    <a:pt x="0" y="395246"/>
                    <a:pt x="0" y="374960"/>
                  </a:cubicBezTo>
                  <a:lnTo>
                    <a:pt x="0" y="76489"/>
                  </a:lnTo>
                  <a:cubicBezTo>
                    <a:pt x="0" y="56203"/>
                    <a:pt x="8059" y="36748"/>
                    <a:pt x="22403" y="22403"/>
                  </a:cubicBezTo>
                  <a:cubicBezTo>
                    <a:pt x="36748" y="8059"/>
                    <a:pt x="56203" y="0"/>
                    <a:pt x="76489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349547" cy="499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0" y="0"/>
            <a:ext cx="17890495" cy="10287000"/>
          </a:xfrm>
          <a:custGeom>
            <a:avLst/>
            <a:gdLst/>
            <a:ahLst/>
            <a:cxnLst/>
            <a:rect l="l" t="t" r="r" b="b"/>
            <a:pathLst>
              <a:path w="8231387" h="6173540">
                <a:moveTo>
                  <a:pt x="0" y="0"/>
                </a:moveTo>
                <a:lnTo>
                  <a:pt x="8231387" y="0"/>
                </a:lnTo>
                <a:lnTo>
                  <a:pt x="8231387" y="6173540"/>
                </a:lnTo>
                <a:lnTo>
                  <a:pt x="0" y="6173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71600" y="2179999"/>
            <a:ext cx="14873050" cy="6086547"/>
            <a:chOff x="0" y="0"/>
            <a:chExt cx="2119558" cy="125722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19558" cy="1257222"/>
            </a:xfrm>
            <a:custGeom>
              <a:avLst/>
              <a:gdLst/>
              <a:ahLst/>
              <a:cxnLst/>
              <a:rect l="l" t="t" r="r" b="b"/>
              <a:pathLst>
                <a:path w="2119558" h="1257222">
                  <a:moveTo>
                    <a:pt x="0" y="0"/>
                  </a:moveTo>
                  <a:lnTo>
                    <a:pt x="2119558" y="0"/>
                  </a:lnTo>
                  <a:lnTo>
                    <a:pt x="2119558" y="1257222"/>
                  </a:lnTo>
                  <a:lnTo>
                    <a:pt x="0" y="1257222"/>
                  </a:ln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119558" cy="1304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-59881" y="2838438"/>
            <a:ext cx="11973285" cy="533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19"/>
              </a:lnSpc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Hoạt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động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1 :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Khởi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động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</p:txBody>
      </p:sp>
      <p:grpSp>
        <p:nvGrpSpPr>
          <p:cNvPr id="17" name="Group 17"/>
          <p:cNvGrpSpPr/>
          <p:nvPr/>
        </p:nvGrpSpPr>
        <p:grpSpPr>
          <a:xfrm rot="-1551309">
            <a:off x="14911047" y="1864123"/>
            <a:ext cx="776533" cy="154275"/>
            <a:chOff x="0" y="0"/>
            <a:chExt cx="949965" cy="1887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49965" cy="188731"/>
            </a:xfrm>
            <a:custGeom>
              <a:avLst/>
              <a:gdLst/>
              <a:ahLst/>
              <a:cxnLst/>
              <a:rect l="l" t="t" r="r" b="b"/>
              <a:pathLst>
                <a:path w="949965" h="188731">
                  <a:moveTo>
                    <a:pt x="94366" y="0"/>
                  </a:moveTo>
                  <a:lnTo>
                    <a:pt x="855600" y="0"/>
                  </a:lnTo>
                  <a:cubicBezTo>
                    <a:pt x="880627" y="0"/>
                    <a:pt x="904629" y="9942"/>
                    <a:pt x="922326" y="27639"/>
                  </a:cubicBezTo>
                  <a:cubicBezTo>
                    <a:pt x="940023" y="45336"/>
                    <a:pt x="949965" y="69338"/>
                    <a:pt x="949965" y="94366"/>
                  </a:cubicBezTo>
                  <a:lnTo>
                    <a:pt x="949965" y="94366"/>
                  </a:lnTo>
                  <a:cubicBezTo>
                    <a:pt x="949965" y="119393"/>
                    <a:pt x="940023" y="143395"/>
                    <a:pt x="922326" y="161092"/>
                  </a:cubicBezTo>
                  <a:cubicBezTo>
                    <a:pt x="904629" y="178789"/>
                    <a:pt x="880627" y="188731"/>
                    <a:pt x="855600" y="188731"/>
                  </a:cubicBezTo>
                  <a:lnTo>
                    <a:pt x="94366" y="188731"/>
                  </a:lnTo>
                  <a:cubicBezTo>
                    <a:pt x="69338" y="188731"/>
                    <a:pt x="45336" y="178789"/>
                    <a:pt x="27639" y="161092"/>
                  </a:cubicBezTo>
                  <a:cubicBezTo>
                    <a:pt x="9942" y="143395"/>
                    <a:pt x="0" y="119393"/>
                    <a:pt x="0" y="94366"/>
                  </a:cubicBezTo>
                  <a:lnTo>
                    <a:pt x="0" y="94366"/>
                  </a:lnTo>
                  <a:cubicBezTo>
                    <a:pt x="0" y="69338"/>
                    <a:pt x="9942" y="45336"/>
                    <a:pt x="27639" y="27639"/>
                  </a:cubicBezTo>
                  <a:cubicBezTo>
                    <a:pt x="45336" y="9942"/>
                    <a:pt x="69338" y="0"/>
                    <a:pt x="94366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949965" cy="236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387696">
            <a:off x="2422606" y="1098749"/>
            <a:ext cx="1034963" cy="192903"/>
            <a:chOff x="0" y="0"/>
            <a:chExt cx="1266113" cy="23598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66114" cy="235987"/>
            </a:xfrm>
            <a:custGeom>
              <a:avLst/>
              <a:gdLst/>
              <a:ahLst/>
              <a:cxnLst/>
              <a:rect l="l" t="t" r="r" b="b"/>
              <a:pathLst>
                <a:path w="1266114" h="235987">
                  <a:moveTo>
                    <a:pt x="81530" y="0"/>
                  </a:moveTo>
                  <a:lnTo>
                    <a:pt x="1184584" y="0"/>
                  </a:lnTo>
                  <a:cubicBezTo>
                    <a:pt x="1206207" y="0"/>
                    <a:pt x="1226944" y="8590"/>
                    <a:pt x="1242234" y="23879"/>
                  </a:cubicBezTo>
                  <a:cubicBezTo>
                    <a:pt x="1257524" y="39169"/>
                    <a:pt x="1266114" y="59907"/>
                    <a:pt x="1266114" y="81530"/>
                  </a:cubicBezTo>
                  <a:lnTo>
                    <a:pt x="1266114" y="154457"/>
                  </a:lnTo>
                  <a:cubicBezTo>
                    <a:pt x="1266114" y="199485"/>
                    <a:pt x="1229611" y="235987"/>
                    <a:pt x="1184584" y="235987"/>
                  </a:cubicBezTo>
                  <a:lnTo>
                    <a:pt x="81530" y="235987"/>
                  </a:lnTo>
                  <a:cubicBezTo>
                    <a:pt x="59907" y="235987"/>
                    <a:pt x="39169" y="227397"/>
                    <a:pt x="23879" y="212107"/>
                  </a:cubicBezTo>
                  <a:cubicBezTo>
                    <a:pt x="8590" y="196818"/>
                    <a:pt x="0" y="176080"/>
                    <a:pt x="0" y="154457"/>
                  </a:cubicBezTo>
                  <a:lnTo>
                    <a:pt x="0" y="81530"/>
                  </a:lnTo>
                  <a:cubicBezTo>
                    <a:pt x="0" y="59907"/>
                    <a:pt x="8590" y="39169"/>
                    <a:pt x="23879" y="23879"/>
                  </a:cubicBezTo>
                  <a:cubicBezTo>
                    <a:pt x="39169" y="8590"/>
                    <a:pt x="59907" y="0"/>
                    <a:pt x="81530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266113" cy="283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07965" y="5392692"/>
            <a:ext cx="3714341" cy="4488630"/>
          </a:xfrm>
          <a:custGeom>
            <a:avLst/>
            <a:gdLst/>
            <a:ahLst/>
            <a:cxnLst/>
            <a:rect l="l" t="t" r="r" b="b"/>
            <a:pathLst>
              <a:path w="3714341" h="4488630">
                <a:moveTo>
                  <a:pt x="0" y="0"/>
                </a:moveTo>
                <a:lnTo>
                  <a:pt x="3714341" y="0"/>
                </a:lnTo>
                <a:lnTo>
                  <a:pt x="3714341" y="4488630"/>
                </a:lnTo>
                <a:lnTo>
                  <a:pt x="0" y="44886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86747">
            <a:off x="13827656" y="90446"/>
            <a:ext cx="3351468" cy="5668445"/>
          </a:xfrm>
          <a:custGeom>
            <a:avLst/>
            <a:gdLst/>
            <a:ahLst/>
            <a:cxnLst/>
            <a:rect l="l" t="t" r="r" b="b"/>
            <a:pathLst>
              <a:path w="3351468" h="5668445">
                <a:moveTo>
                  <a:pt x="0" y="0"/>
                </a:moveTo>
                <a:lnTo>
                  <a:pt x="3351468" y="0"/>
                </a:lnTo>
                <a:lnTo>
                  <a:pt x="3351468" y="5668445"/>
                </a:lnTo>
                <a:lnTo>
                  <a:pt x="0" y="56684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CFCDAC83-480A-8B80-87E1-56A978F60FF8}"/>
              </a:ext>
            </a:extLst>
          </p:cNvPr>
          <p:cNvSpPr txBox="1"/>
          <p:nvPr/>
        </p:nvSpPr>
        <p:spPr>
          <a:xfrm>
            <a:off x="3465135" y="4611977"/>
            <a:ext cx="11073763" cy="533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19"/>
              </a:lnSpc>
            </a:pPr>
            <a:r>
              <a:rPr lang="en-US" sz="72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Bài</a:t>
            </a:r>
            <a:r>
              <a:rPr lang="en-US" sz="72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72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Hát</a:t>
            </a:r>
            <a:r>
              <a:rPr lang="en-US" sz="72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: </a:t>
            </a:r>
            <a:r>
              <a:rPr lang="en-US" sz="72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Sắp</a:t>
            </a:r>
            <a:r>
              <a:rPr lang="en-US" sz="72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72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đến</a:t>
            </a:r>
            <a:r>
              <a:rPr lang="en-US" sz="72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72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tết</a:t>
            </a:r>
            <a:r>
              <a:rPr lang="en-US" sz="72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72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rồi</a:t>
            </a:r>
            <a:endParaRPr lang="en-US" sz="7200" b="1" dirty="0">
              <a:solidFill>
                <a:srgbClr val="0A3253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</p:txBody>
      </p:sp>
      <p:pic>
        <p:nvPicPr>
          <p:cNvPr id="25" name="20260505_091656864">
            <a:hlinkClick r:id="" action="ppaction://media"/>
            <a:extLst>
              <a:ext uri="{FF2B5EF4-FFF2-40B4-BE49-F238E27FC236}">
                <a16:creationId xmlns:a16="http://schemas.microsoft.com/office/drawing/2014/main" id="{4B79989A-D8D8-26C2-B9B7-588BD9674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70024" y="6053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840633" y="2254084"/>
            <a:ext cx="13599515" cy="6065091"/>
            <a:chOff x="0" y="0"/>
            <a:chExt cx="2816017" cy="13461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017" cy="1346188"/>
            </a:xfrm>
            <a:custGeom>
              <a:avLst/>
              <a:gdLst/>
              <a:ahLst/>
              <a:cxnLst/>
              <a:rect l="l" t="t" r="r" b="b"/>
              <a:pathLst>
                <a:path w="2816017" h="1346188">
                  <a:moveTo>
                    <a:pt x="0" y="0"/>
                  </a:moveTo>
                  <a:lnTo>
                    <a:pt x="2816017" y="0"/>
                  </a:lnTo>
                  <a:lnTo>
                    <a:pt x="2816017" y="1346188"/>
                  </a:lnTo>
                  <a:lnTo>
                    <a:pt x="0" y="1346188"/>
                  </a:ln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816017" cy="1393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-495300"/>
            <a:ext cx="18287999" cy="11201400"/>
          </a:xfrm>
          <a:custGeom>
            <a:avLst/>
            <a:gdLst/>
            <a:ahLst/>
            <a:cxnLst/>
            <a:rect l="l" t="t" r="r" b="b"/>
            <a:pathLst>
              <a:path w="10692063" h="6682539">
                <a:moveTo>
                  <a:pt x="0" y="0"/>
                </a:moveTo>
                <a:lnTo>
                  <a:pt x="10692064" y="0"/>
                </a:lnTo>
                <a:lnTo>
                  <a:pt x="10692064" y="6682539"/>
                </a:lnTo>
                <a:lnTo>
                  <a:pt x="0" y="6682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3442530" y="5143500"/>
            <a:ext cx="5012869" cy="5201421"/>
          </a:xfrm>
          <a:custGeom>
            <a:avLst/>
            <a:gdLst/>
            <a:ahLst/>
            <a:cxnLst/>
            <a:rect l="l" t="t" r="r" b="b"/>
            <a:pathLst>
              <a:path w="5012869" h="5201421">
                <a:moveTo>
                  <a:pt x="0" y="0"/>
                </a:moveTo>
                <a:lnTo>
                  <a:pt x="5012870" y="0"/>
                </a:lnTo>
                <a:lnTo>
                  <a:pt x="5012870" y="5201421"/>
                </a:lnTo>
                <a:lnTo>
                  <a:pt x="0" y="52014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9778">
            <a:off x="1284155" y="3097190"/>
            <a:ext cx="4661067" cy="7022323"/>
          </a:xfrm>
          <a:custGeom>
            <a:avLst/>
            <a:gdLst/>
            <a:ahLst/>
            <a:cxnLst/>
            <a:rect l="l" t="t" r="r" b="b"/>
            <a:pathLst>
              <a:path w="4661067" h="7022323">
                <a:moveTo>
                  <a:pt x="0" y="0"/>
                </a:moveTo>
                <a:lnTo>
                  <a:pt x="4661066" y="0"/>
                </a:lnTo>
                <a:lnTo>
                  <a:pt x="4661066" y="7022323"/>
                </a:lnTo>
                <a:lnTo>
                  <a:pt x="0" y="7022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650331" y="2718190"/>
            <a:ext cx="9319203" cy="49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19"/>
              </a:lnSpc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Hoạt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2 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Trọng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</a:p>
        </p:txBody>
      </p:sp>
      <p:sp>
        <p:nvSpPr>
          <p:cNvPr id="13" name="Freeform 13"/>
          <p:cNvSpPr/>
          <p:nvPr/>
        </p:nvSpPr>
        <p:spPr>
          <a:xfrm>
            <a:off x="3161391" y="1066924"/>
            <a:ext cx="1517966" cy="1509687"/>
          </a:xfrm>
          <a:custGeom>
            <a:avLst/>
            <a:gdLst/>
            <a:ahLst/>
            <a:cxnLst/>
            <a:rect l="l" t="t" r="r" b="b"/>
            <a:pathLst>
              <a:path w="1517966" h="1509687">
                <a:moveTo>
                  <a:pt x="0" y="0"/>
                </a:moveTo>
                <a:lnTo>
                  <a:pt x="1517966" y="0"/>
                </a:lnTo>
                <a:lnTo>
                  <a:pt x="1517966" y="1509686"/>
                </a:lnTo>
                <a:lnTo>
                  <a:pt x="0" y="1509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341716" y="1097832"/>
            <a:ext cx="1517966" cy="1509687"/>
          </a:xfrm>
          <a:custGeom>
            <a:avLst/>
            <a:gdLst/>
            <a:ahLst/>
            <a:cxnLst/>
            <a:rect l="l" t="t" r="r" b="b"/>
            <a:pathLst>
              <a:path w="1517966" h="1509687">
                <a:moveTo>
                  <a:pt x="0" y="0"/>
                </a:moveTo>
                <a:lnTo>
                  <a:pt x="1517966" y="0"/>
                </a:lnTo>
                <a:lnTo>
                  <a:pt x="1517966" y="1509687"/>
                </a:lnTo>
                <a:lnTo>
                  <a:pt x="0" y="1509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867399" y="1170688"/>
            <a:ext cx="1517966" cy="1509687"/>
          </a:xfrm>
          <a:custGeom>
            <a:avLst/>
            <a:gdLst/>
            <a:ahLst/>
            <a:cxnLst/>
            <a:rect l="l" t="t" r="r" b="b"/>
            <a:pathLst>
              <a:path w="1517966" h="1509687">
                <a:moveTo>
                  <a:pt x="0" y="0"/>
                </a:moveTo>
                <a:lnTo>
                  <a:pt x="1517966" y="0"/>
                </a:lnTo>
                <a:lnTo>
                  <a:pt x="1517966" y="1509687"/>
                </a:lnTo>
                <a:lnTo>
                  <a:pt x="0" y="1509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189981" y="1409665"/>
            <a:ext cx="1517966" cy="1509687"/>
          </a:xfrm>
          <a:custGeom>
            <a:avLst/>
            <a:gdLst/>
            <a:ahLst/>
            <a:cxnLst/>
            <a:rect l="l" t="t" r="r" b="b"/>
            <a:pathLst>
              <a:path w="1517966" h="1509687">
                <a:moveTo>
                  <a:pt x="0" y="0"/>
                </a:moveTo>
                <a:lnTo>
                  <a:pt x="1517967" y="0"/>
                </a:lnTo>
                <a:lnTo>
                  <a:pt x="1517967" y="1509687"/>
                </a:lnTo>
                <a:lnTo>
                  <a:pt x="0" y="1509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547357" y="2424143"/>
            <a:ext cx="1517966" cy="1509687"/>
          </a:xfrm>
          <a:custGeom>
            <a:avLst/>
            <a:gdLst/>
            <a:ahLst/>
            <a:cxnLst/>
            <a:rect l="l" t="t" r="r" b="b"/>
            <a:pathLst>
              <a:path w="1517966" h="1509687">
                <a:moveTo>
                  <a:pt x="0" y="0"/>
                </a:moveTo>
                <a:lnTo>
                  <a:pt x="1517967" y="0"/>
                </a:lnTo>
                <a:lnTo>
                  <a:pt x="1517967" y="1509687"/>
                </a:lnTo>
                <a:lnTo>
                  <a:pt x="0" y="1509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479116" y="3673222"/>
            <a:ext cx="1517966" cy="1509687"/>
          </a:xfrm>
          <a:custGeom>
            <a:avLst/>
            <a:gdLst/>
            <a:ahLst/>
            <a:cxnLst/>
            <a:rect l="l" t="t" r="r" b="b"/>
            <a:pathLst>
              <a:path w="1517966" h="1509687">
                <a:moveTo>
                  <a:pt x="0" y="0"/>
                </a:moveTo>
                <a:lnTo>
                  <a:pt x="1517967" y="0"/>
                </a:lnTo>
                <a:lnTo>
                  <a:pt x="1517967" y="1509686"/>
                </a:lnTo>
                <a:lnTo>
                  <a:pt x="0" y="1509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 rot="-731236">
            <a:off x="15251983" y="7159601"/>
            <a:ext cx="1584676" cy="359265"/>
            <a:chOff x="0" y="0"/>
            <a:chExt cx="1938600" cy="43950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38600" cy="439503"/>
            </a:xfrm>
            <a:custGeom>
              <a:avLst/>
              <a:gdLst/>
              <a:ahLst/>
              <a:cxnLst/>
              <a:rect l="l" t="t" r="r" b="b"/>
              <a:pathLst>
                <a:path w="1938600" h="439503">
                  <a:moveTo>
                    <a:pt x="53247" y="0"/>
                  </a:moveTo>
                  <a:lnTo>
                    <a:pt x="1885353" y="0"/>
                  </a:lnTo>
                  <a:cubicBezTo>
                    <a:pt x="1899475" y="0"/>
                    <a:pt x="1913019" y="5610"/>
                    <a:pt x="1923005" y="15596"/>
                  </a:cubicBezTo>
                  <a:cubicBezTo>
                    <a:pt x="1932990" y="25582"/>
                    <a:pt x="1938600" y="39125"/>
                    <a:pt x="1938600" y="53247"/>
                  </a:cubicBezTo>
                  <a:lnTo>
                    <a:pt x="1938600" y="386256"/>
                  </a:lnTo>
                  <a:cubicBezTo>
                    <a:pt x="1938600" y="415664"/>
                    <a:pt x="1914761" y="439503"/>
                    <a:pt x="1885353" y="439503"/>
                  </a:cubicBezTo>
                  <a:lnTo>
                    <a:pt x="53247" y="439503"/>
                  </a:lnTo>
                  <a:cubicBezTo>
                    <a:pt x="39125" y="439503"/>
                    <a:pt x="25582" y="433893"/>
                    <a:pt x="15596" y="423908"/>
                  </a:cubicBezTo>
                  <a:cubicBezTo>
                    <a:pt x="5610" y="413922"/>
                    <a:pt x="0" y="400378"/>
                    <a:pt x="0" y="386256"/>
                  </a:cubicBezTo>
                  <a:lnTo>
                    <a:pt x="0" y="53247"/>
                  </a:lnTo>
                  <a:cubicBezTo>
                    <a:pt x="0" y="23840"/>
                    <a:pt x="23840" y="0"/>
                    <a:pt x="53247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938600" cy="487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2093320">
            <a:off x="1005236" y="1802063"/>
            <a:ext cx="1148572" cy="278872"/>
            <a:chOff x="0" y="0"/>
            <a:chExt cx="1405096" cy="34115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05096" cy="341156"/>
            </a:xfrm>
            <a:custGeom>
              <a:avLst/>
              <a:gdLst/>
              <a:ahLst/>
              <a:cxnLst/>
              <a:rect l="l" t="t" r="r" b="b"/>
              <a:pathLst>
                <a:path w="1405096" h="341156">
                  <a:moveTo>
                    <a:pt x="73465" y="0"/>
                  </a:moveTo>
                  <a:lnTo>
                    <a:pt x="1331631" y="0"/>
                  </a:lnTo>
                  <a:cubicBezTo>
                    <a:pt x="1351115" y="0"/>
                    <a:pt x="1369801" y="7740"/>
                    <a:pt x="1383579" y="21517"/>
                  </a:cubicBezTo>
                  <a:cubicBezTo>
                    <a:pt x="1397356" y="35295"/>
                    <a:pt x="1405096" y="53981"/>
                    <a:pt x="1405096" y="73465"/>
                  </a:cubicBezTo>
                  <a:lnTo>
                    <a:pt x="1405096" y="267691"/>
                  </a:lnTo>
                  <a:cubicBezTo>
                    <a:pt x="1405096" y="287175"/>
                    <a:pt x="1397356" y="305861"/>
                    <a:pt x="1383579" y="319639"/>
                  </a:cubicBezTo>
                  <a:cubicBezTo>
                    <a:pt x="1369801" y="333416"/>
                    <a:pt x="1351115" y="341156"/>
                    <a:pt x="1331631" y="341156"/>
                  </a:cubicBezTo>
                  <a:lnTo>
                    <a:pt x="73465" y="341156"/>
                  </a:lnTo>
                  <a:cubicBezTo>
                    <a:pt x="32891" y="341156"/>
                    <a:pt x="0" y="308264"/>
                    <a:pt x="0" y="267691"/>
                  </a:cubicBezTo>
                  <a:lnTo>
                    <a:pt x="0" y="73465"/>
                  </a:lnTo>
                  <a:cubicBezTo>
                    <a:pt x="0" y="53981"/>
                    <a:pt x="7740" y="35295"/>
                    <a:pt x="21517" y="21517"/>
                  </a:cubicBezTo>
                  <a:cubicBezTo>
                    <a:pt x="35295" y="7740"/>
                    <a:pt x="53981" y="0"/>
                    <a:pt x="73465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405096" cy="388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12">
            <a:extLst>
              <a:ext uri="{FF2B5EF4-FFF2-40B4-BE49-F238E27FC236}">
                <a16:creationId xmlns:a16="http://schemas.microsoft.com/office/drawing/2014/main" id="{C5EE5667-73FF-A8FA-04A1-9C68AFCF26C2}"/>
              </a:ext>
            </a:extLst>
          </p:cNvPr>
          <p:cNvSpPr txBox="1"/>
          <p:nvPr/>
        </p:nvSpPr>
        <p:spPr>
          <a:xfrm>
            <a:off x="4882471" y="4907550"/>
            <a:ext cx="9319203" cy="1362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19"/>
              </a:lnSpc>
            </a:pPr>
            <a:r>
              <a:rPr lang="en-US" sz="66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Bài</a:t>
            </a:r>
            <a:r>
              <a:rPr lang="en-US" sz="66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66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hát</a:t>
            </a:r>
            <a:r>
              <a:rPr lang="en-US" sz="66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: </a:t>
            </a:r>
          </a:p>
          <a:p>
            <a:pPr marL="0" lvl="0" indent="0" algn="ctr">
              <a:lnSpc>
                <a:spcPts val="3319"/>
              </a:lnSpc>
            </a:pPr>
            <a:endParaRPr lang="en-US" sz="6600" b="1" dirty="0">
              <a:solidFill>
                <a:srgbClr val="0A3253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  <a:p>
            <a:pPr marL="0" lvl="0" indent="0" algn="ctr">
              <a:lnSpc>
                <a:spcPts val="3319"/>
              </a:lnSpc>
            </a:pPr>
            <a:r>
              <a:rPr lang="en-US" sz="66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Tập</a:t>
            </a:r>
            <a:r>
              <a:rPr lang="en-US" sz="66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66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thể</a:t>
            </a:r>
            <a:r>
              <a:rPr lang="en-US" sz="66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66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dục</a:t>
            </a:r>
            <a:r>
              <a:rPr lang="en-US" sz="66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66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buổi</a:t>
            </a:r>
            <a:r>
              <a:rPr lang="en-US" sz="66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66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sáng</a:t>
            </a:r>
            <a:endParaRPr lang="en-US" sz="6600" b="1" dirty="0">
              <a:solidFill>
                <a:srgbClr val="0A3253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</p:txBody>
      </p:sp>
      <p:pic>
        <p:nvPicPr>
          <p:cNvPr id="26" name="taptheduc">
            <a:hlinkClick r:id="" action="ppaction://media"/>
            <a:extLst>
              <a:ext uri="{FF2B5EF4-FFF2-40B4-BE49-F238E27FC236}">
                <a16:creationId xmlns:a16="http://schemas.microsoft.com/office/drawing/2014/main" id="{A23B3BA7-AF9E-271E-854D-9D3B5ED7F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35591" y="65053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31038" y="3193237"/>
            <a:ext cx="10141223" cy="5577073"/>
            <a:chOff x="0" y="0"/>
            <a:chExt cx="2670939" cy="14688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0939" cy="1468859"/>
            </a:xfrm>
            <a:custGeom>
              <a:avLst/>
              <a:gdLst/>
              <a:ahLst/>
              <a:cxnLst/>
              <a:rect l="l" t="t" r="r" b="b"/>
              <a:pathLst>
                <a:path w="2670939" h="1468859">
                  <a:moveTo>
                    <a:pt x="0" y="0"/>
                  </a:moveTo>
                  <a:lnTo>
                    <a:pt x="2670939" y="0"/>
                  </a:lnTo>
                  <a:lnTo>
                    <a:pt x="2670939" y="1468859"/>
                  </a:lnTo>
                  <a:lnTo>
                    <a:pt x="0" y="1468859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670939" cy="1516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3193237"/>
            <a:ext cx="10692063" cy="6682539"/>
          </a:xfrm>
          <a:custGeom>
            <a:avLst/>
            <a:gdLst/>
            <a:ahLst/>
            <a:cxnLst/>
            <a:rect l="l" t="t" r="r" b="b"/>
            <a:pathLst>
              <a:path w="10692063" h="6682539">
                <a:moveTo>
                  <a:pt x="0" y="0"/>
                </a:moveTo>
                <a:lnTo>
                  <a:pt x="10692063" y="0"/>
                </a:lnTo>
                <a:lnTo>
                  <a:pt x="10692063" y="6682539"/>
                </a:lnTo>
                <a:lnTo>
                  <a:pt x="0" y="6682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0600" y="867193"/>
            <a:ext cx="16874315" cy="1458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075"/>
              </a:lnSpc>
            </a:pPr>
            <a:r>
              <a:rPr lang="en-US" sz="6600" b="1" spc="-26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GÂY HỨNG THÚ VÀO VẬN ĐỘNG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6109" y="5241764"/>
            <a:ext cx="9501086" cy="1975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6600" b="1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Kể</a:t>
            </a:r>
            <a:r>
              <a:rPr lang="en-US" sz="6600" b="1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6600" b="1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chuyện</a:t>
            </a:r>
            <a:r>
              <a:rPr lang="en-US" sz="6600" b="1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: </a:t>
            </a:r>
          </a:p>
          <a:p>
            <a:pPr marL="0" lvl="0" indent="0" algn="ctr">
              <a:lnSpc>
                <a:spcPts val="8000"/>
              </a:lnSpc>
            </a:pPr>
            <a:r>
              <a:rPr lang="en-US" sz="6600" b="1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"Anh </a:t>
            </a:r>
            <a:r>
              <a:rPr lang="en-US" sz="6600" b="1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em</a:t>
            </a:r>
            <a:r>
              <a:rPr lang="en-US" sz="6600" b="1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6600" b="1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nhà</a:t>
            </a:r>
            <a:r>
              <a:rPr lang="en-US" sz="6600" b="1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6600" b="1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thỏ</a:t>
            </a:r>
            <a:r>
              <a:rPr lang="en-US" sz="6600" b="1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"</a:t>
            </a:r>
          </a:p>
        </p:txBody>
      </p:sp>
      <p:sp>
        <p:nvSpPr>
          <p:cNvPr id="12" name="Freeform 12"/>
          <p:cNvSpPr/>
          <p:nvPr/>
        </p:nvSpPr>
        <p:spPr>
          <a:xfrm rot="4852067" flipH="1">
            <a:off x="9960112" y="5624506"/>
            <a:ext cx="1517966" cy="1509687"/>
          </a:xfrm>
          <a:custGeom>
            <a:avLst/>
            <a:gdLst/>
            <a:ahLst/>
            <a:cxnLst/>
            <a:rect l="l" t="t" r="r" b="b"/>
            <a:pathLst>
              <a:path w="1517966" h="1509687">
                <a:moveTo>
                  <a:pt x="1517966" y="0"/>
                </a:moveTo>
                <a:lnTo>
                  <a:pt x="0" y="0"/>
                </a:lnTo>
                <a:lnTo>
                  <a:pt x="0" y="1509687"/>
                </a:lnTo>
                <a:lnTo>
                  <a:pt x="1517966" y="1509687"/>
                </a:lnTo>
                <a:lnTo>
                  <a:pt x="15179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724795">
            <a:off x="14298267" y="5081166"/>
            <a:ext cx="1584676" cy="359265"/>
            <a:chOff x="0" y="0"/>
            <a:chExt cx="1938600" cy="4395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8600" cy="439503"/>
            </a:xfrm>
            <a:custGeom>
              <a:avLst/>
              <a:gdLst/>
              <a:ahLst/>
              <a:cxnLst/>
              <a:rect l="l" t="t" r="r" b="b"/>
              <a:pathLst>
                <a:path w="1938600" h="439503">
                  <a:moveTo>
                    <a:pt x="53247" y="0"/>
                  </a:moveTo>
                  <a:lnTo>
                    <a:pt x="1885353" y="0"/>
                  </a:lnTo>
                  <a:cubicBezTo>
                    <a:pt x="1899475" y="0"/>
                    <a:pt x="1913019" y="5610"/>
                    <a:pt x="1923005" y="15596"/>
                  </a:cubicBezTo>
                  <a:cubicBezTo>
                    <a:pt x="1932990" y="25582"/>
                    <a:pt x="1938600" y="39125"/>
                    <a:pt x="1938600" y="53247"/>
                  </a:cubicBezTo>
                  <a:lnTo>
                    <a:pt x="1938600" y="386256"/>
                  </a:lnTo>
                  <a:cubicBezTo>
                    <a:pt x="1938600" y="415664"/>
                    <a:pt x="1914761" y="439503"/>
                    <a:pt x="1885353" y="439503"/>
                  </a:cubicBezTo>
                  <a:lnTo>
                    <a:pt x="53247" y="439503"/>
                  </a:lnTo>
                  <a:cubicBezTo>
                    <a:pt x="39125" y="439503"/>
                    <a:pt x="25582" y="433893"/>
                    <a:pt x="15596" y="423908"/>
                  </a:cubicBezTo>
                  <a:cubicBezTo>
                    <a:pt x="5610" y="413922"/>
                    <a:pt x="0" y="400378"/>
                    <a:pt x="0" y="386256"/>
                  </a:cubicBezTo>
                  <a:lnTo>
                    <a:pt x="0" y="53247"/>
                  </a:lnTo>
                  <a:cubicBezTo>
                    <a:pt x="0" y="23840"/>
                    <a:pt x="23840" y="0"/>
                    <a:pt x="53247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38600" cy="487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029835E-F9EB-39A8-0659-5CDDB9241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1279" y="3983383"/>
            <a:ext cx="3060252" cy="59319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CCA738-FE65-0309-E346-AE901D49F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5647" y="2703904"/>
            <a:ext cx="5218628" cy="73889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-623988" y="2051606"/>
            <a:ext cx="18288000" cy="8197294"/>
            <a:chOff x="0" y="0"/>
            <a:chExt cx="1230118" cy="14688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0118" cy="1468859"/>
            </a:xfrm>
            <a:custGeom>
              <a:avLst/>
              <a:gdLst/>
              <a:ahLst/>
              <a:cxnLst/>
              <a:rect l="l" t="t" r="r" b="b"/>
              <a:pathLst>
                <a:path w="1230118" h="1468859">
                  <a:moveTo>
                    <a:pt x="0" y="0"/>
                  </a:moveTo>
                  <a:lnTo>
                    <a:pt x="1230118" y="0"/>
                  </a:lnTo>
                  <a:lnTo>
                    <a:pt x="1230118" y="1468859"/>
                  </a:lnTo>
                  <a:lnTo>
                    <a:pt x="0" y="1468859"/>
                  </a:ln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30118" cy="1516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838200" y="-723900"/>
            <a:ext cx="19126200" cy="12420600"/>
          </a:xfrm>
          <a:custGeom>
            <a:avLst/>
            <a:gdLst/>
            <a:ahLst/>
            <a:cxnLst/>
            <a:rect l="l" t="t" r="r" b="b"/>
            <a:pathLst>
              <a:path w="5142551" h="6428189">
                <a:moveTo>
                  <a:pt x="0" y="0"/>
                </a:moveTo>
                <a:lnTo>
                  <a:pt x="5142551" y="0"/>
                </a:lnTo>
                <a:lnTo>
                  <a:pt x="5142551" y="6428189"/>
                </a:lnTo>
                <a:lnTo>
                  <a:pt x="0" y="64281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23988" y="2103129"/>
            <a:ext cx="2843234" cy="4595126"/>
          </a:xfrm>
          <a:custGeom>
            <a:avLst/>
            <a:gdLst/>
            <a:ahLst/>
            <a:cxnLst/>
            <a:rect l="l" t="t" r="r" b="b"/>
            <a:pathLst>
              <a:path w="2843234" h="4595126">
                <a:moveTo>
                  <a:pt x="0" y="0"/>
                </a:moveTo>
                <a:lnTo>
                  <a:pt x="2843235" y="0"/>
                </a:lnTo>
                <a:lnTo>
                  <a:pt x="2843235" y="4595126"/>
                </a:lnTo>
                <a:lnTo>
                  <a:pt x="0" y="4595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524985" y="2683544"/>
            <a:ext cx="15751245" cy="4340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00"/>
              </a:lnSpc>
            </a:pPr>
            <a:r>
              <a:rPr lang="en-US" sz="10000" b="1" spc="-402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Vận</a:t>
            </a:r>
            <a:r>
              <a:rPr lang="en-US" sz="10000" b="1" spc="-402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10000" b="1" spc="-402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động</a:t>
            </a:r>
            <a:r>
              <a:rPr lang="en-US" sz="10000" b="1" spc="-402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10000" b="1" spc="-402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cơ</a:t>
            </a:r>
            <a:r>
              <a:rPr lang="en-US" sz="10000" b="1" spc="-402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10000" b="1" spc="-402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bản</a:t>
            </a:r>
            <a:r>
              <a:rPr lang="en-US" sz="10000" b="1" spc="-402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:</a:t>
            </a:r>
          </a:p>
          <a:p>
            <a:pPr marL="0" lvl="0" indent="0" algn="ctr">
              <a:lnSpc>
                <a:spcPts val="18000"/>
              </a:lnSpc>
            </a:pPr>
            <a:r>
              <a:rPr lang="en-US" sz="10000" b="1" spc="-402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Bật</a:t>
            </a:r>
            <a:r>
              <a:rPr lang="en-US" sz="10000" b="1" spc="-402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qua </a:t>
            </a:r>
            <a:r>
              <a:rPr lang="en-US" sz="10000" b="1" spc="-402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vạch</a:t>
            </a:r>
            <a:r>
              <a:rPr lang="en-US" sz="10000" b="1" spc="-402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10000" b="1" spc="-402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kẻ</a:t>
            </a:r>
            <a:endParaRPr lang="en-US" sz="10000" b="1" spc="-402" dirty="0">
              <a:solidFill>
                <a:srgbClr val="6D131D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711862" y="2472037"/>
            <a:ext cx="1506547" cy="144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62"/>
              </a:lnSpc>
            </a:pPr>
            <a:r>
              <a:rPr lang="en-US" sz="10992">
                <a:solidFill>
                  <a:srgbClr val="FFE8EA"/>
                </a:solidFill>
                <a:latin typeface="TDTD엉큼토끼"/>
                <a:ea typeface="TDTD엉큼토끼"/>
                <a:cs typeface="TDTD엉큼토끼"/>
                <a:sym typeface="TDTD엉큼토끼"/>
              </a:rPr>
              <a:t>1</a:t>
            </a:r>
          </a:p>
        </p:txBody>
      </p:sp>
      <p:grpSp>
        <p:nvGrpSpPr>
          <p:cNvPr id="29" name="Group 29"/>
          <p:cNvGrpSpPr/>
          <p:nvPr/>
        </p:nvGrpSpPr>
        <p:grpSpPr>
          <a:xfrm rot="384478">
            <a:off x="15452158" y="1552805"/>
            <a:ext cx="1142454" cy="193146"/>
            <a:chOff x="0" y="0"/>
            <a:chExt cx="1397612" cy="23628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397611" cy="236283"/>
            </a:xfrm>
            <a:custGeom>
              <a:avLst/>
              <a:gdLst/>
              <a:ahLst/>
              <a:cxnLst/>
              <a:rect l="l" t="t" r="r" b="b"/>
              <a:pathLst>
                <a:path w="1397611" h="236283">
                  <a:moveTo>
                    <a:pt x="73859" y="0"/>
                  </a:moveTo>
                  <a:lnTo>
                    <a:pt x="1323753" y="0"/>
                  </a:lnTo>
                  <a:cubicBezTo>
                    <a:pt x="1364544" y="0"/>
                    <a:pt x="1397611" y="33068"/>
                    <a:pt x="1397611" y="73859"/>
                  </a:cubicBezTo>
                  <a:lnTo>
                    <a:pt x="1397611" y="162425"/>
                  </a:lnTo>
                  <a:cubicBezTo>
                    <a:pt x="1397611" y="203215"/>
                    <a:pt x="1364544" y="236283"/>
                    <a:pt x="1323753" y="236283"/>
                  </a:cubicBezTo>
                  <a:lnTo>
                    <a:pt x="73859" y="236283"/>
                  </a:lnTo>
                  <a:cubicBezTo>
                    <a:pt x="33068" y="236283"/>
                    <a:pt x="0" y="203215"/>
                    <a:pt x="0" y="162425"/>
                  </a:cubicBezTo>
                  <a:lnTo>
                    <a:pt x="0" y="73859"/>
                  </a:lnTo>
                  <a:cubicBezTo>
                    <a:pt x="0" y="33068"/>
                    <a:pt x="33068" y="0"/>
                    <a:pt x="73859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397612" cy="283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1086268">
            <a:off x="2464250" y="1613406"/>
            <a:ext cx="357268" cy="193519"/>
            <a:chOff x="0" y="0"/>
            <a:chExt cx="437061" cy="23674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37061" cy="236740"/>
            </a:xfrm>
            <a:custGeom>
              <a:avLst/>
              <a:gdLst/>
              <a:ahLst/>
              <a:cxnLst/>
              <a:rect l="l" t="t" r="r" b="b"/>
              <a:pathLst>
                <a:path w="437061" h="236740">
                  <a:moveTo>
                    <a:pt x="118370" y="0"/>
                  </a:moveTo>
                  <a:lnTo>
                    <a:pt x="318691" y="0"/>
                  </a:lnTo>
                  <a:cubicBezTo>
                    <a:pt x="350085" y="0"/>
                    <a:pt x="380193" y="12471"/>
                    <a:pt x="402391" y="34670"/>
                  </a:cubicBezTo>
                  <a:cubicBezTo>
                    <a:pt x="424590" y="56868"/>
                    <a:pt x="437061" y="86976"/>
                    <a:pt x="437061" y="118370"/>
                  </a:cubicBezTo>
                  <a:lnTo>
                    <a:pt x="437061" y="118370"/>
                  </a:lnTo>
                  <a:cubicBezTo>
                    <a:pt x="437061" y="149763"/>
                    <a:pt x="424590" y="179871"/>
                    <a:pt x="402391" y="202070"/>
                  </a:cubicBezTo>
                  <a:cubicBezTo>
                    <a:pt x="380193" y="224269"/>
                    <a:pt x="350085" y="236740"/>
                    <a:pt x="318691" y="236740"/>
                  </a:cubicBezTo>
                  <a:lnTo>
                    <a:pt x="118370" y="236740"/>
                  </a:lnTo>
                  <a:cubicBezTo>
                    <a:pt x="86976" y="236740"/>
                    <a:pt x="56868" y="224269"/>
                    <a:pt x="34670" y="202070"/>
                  </a:cubicBezTo>
                  <a:cubicBezTo>
                    <a:pt x="12471" y="179871"/>
                    <a:pt x="0" y="149763"/>
                    <a:pt x="0" y="118370"/>
                  </a:cubicBezTo>
                  <a:lnTo>
                    <a:pt x="0" y="118370"/>
                  </a:lnTo>
                  <a:cubicBezTo>
                    <a:pt x="0" y="86976"/>
                    <a:pt x="12471" y="56868"/>
                    <a:pt x="34670" y="34670"/>
                  </a:cubicBezTo>
                  <a:cubicBezTo>
                    <a:pt x="56868" y="12471"/>
                    <a:pt x="86976" y="0"/>
                    <a:pt x="118370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437061" cy="284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586874">
            <a:off x="1664778" y="1537703"/>
            <a:ext cx="584757" cy="223349"/>
            <a:chOff x="0" y="0"/>
            <a:chExt cx="715358" cy="27323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15358" cy="273232"/>
            </a:xfrm>
            <a:custGeom>
              <a:avLst/>
              <a:gdLst/>
              <a:ahLst/>
              <a:cxnLst/>
              <a:rect l="l" t="t" r="r" b="b"/>
              <a:pathLst>
                <a:path w="715358" h="273232">
                  <a:moveTo>
                    <a:pt x="136616" y="0"/>
                  </a:moveTo>
                  <a:lnTo>
                    <a:pt x="578742" y="0"/>
                  </a:lnTo>
                  <a:cubicBezTo>
                    <a:pt x="614975" y="0"/>
                    <a:pt x="649724" y="14393"/>
                    <a:pt x="675344" y="40014"/>
                  </a:cubicBezTo>
                  <a:cubicBezTo>
                    <a:pt x="700965" y="65634"/>
                    <a:pt x="715358" y="100383"/>
                    <a:pt x="715358" y="136616"/>
                  </a:cubicBezTo>
                  <a:lnTo>
                    <a:pt x="715358" y="136616"/>
                  </a:lnTo>
                  <a:cubicBezTo>
                    <a:pt x="715358" y="212067"/>
                    <a:pt x="654193" y="273232"/>
                    <a:pt x="578742" y="273232"/>
                  </a:cubicBezTo>
                  <a:lnTo>
                    <a:pt x="136616" y="273232"/>
                  </a:lnTo>
                  <a:cubicBezTo>
                    <a:pt x="100383" y="273232"/>
                    <a:pt x="65634" y="258839"/>
                    <a:pt x="40014" y="233218"/>
                  </a:cubicBezTo>
                  <a:cubicBezTo>
                    <a:pt x="14393" y="207598"/>
                    <a:pt x="0" y="172849"/>
                    <a:pt x="0" y="136616"/>
                  </a:cubicBezTo>
                  <a:lnTo>
                    <a:pt x="0" y="136616"/>
                  </a:lnTo>
                  <a:cubicBezTo>
                    <a:pt x="0" y="100383"/>
                    <a:pt x="14393" y="65634"/>
                    <a:pt x="40014" y="40014"/>
                  </a:cubicBezTo>
                  <a:cubicBezTo>
                    <a:pt x="65634" y="14393"/>
                    <a:pt x="100383" y="0"/>
                    <a:pt x="136616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715358" cy="320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" name="Freeform 4"/>
          <p:cNvSpPr/>
          <p:nvPr/>
        </p:nvSpPr>
        <p:spPr>
          <a:xfrm>
            <a:off x="15505826" y="4187397"/>
            <a:ext cx="2749935" cy="5458928"/>
          </a:xfrm>
          <a:custGeom>
            <a:avLst/>
            <a:gdLst/>
            <a:ahLst/>
            <a:cxnLst/>
            <a:rect l="l" t="t" r="r" b="b"/>
            <a:pathLst>
              <a:path w="2749935" h="5458928">
                <a:moveTo>
                  <a:pt x="0" y="0"/>
                </a:moveTo>
                <a:lnTo>
                  <a:pt x="2749935" y="0"/>
                </a:lnTo>
                <a:lnTo>
                  <a:pt x="2749935" y="5458928"/>
                </a:lnTo>
                <a:lnTo>
                  <a:pt x="0" y="5458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68377" y="530047"/>
            <a:ext cx="15751245" cy="1971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35"/>
              </a:lnSpc>
            </a:pPr>
            <a:r>
              <a:rPr lang="en-US" sz="7200" b="1" spc="-360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CÔ LÀM MẪU VẬN ĐỘNG</a:t>
            </a:r>
          </a:p>
        </p:txBody>
      </p:sp>
      <p:sp>
        <p:nvSpPr>
          <p:cNvPr id="5" name="Freeform 5"/>
          <p:cNvSpPr/>
          <p:nvPr/>
        </p:nvSpPr>
        <p:spPr>
          <a:xfrm>
            <a:off x="-124121" y="4762500"/>
            <a:ext cx="3589952" cy="5156125"/>
          </a:xfrm>
          <a:custGeom>
            <a:avLst/>
            <a:gdLst/>
            <a:ahLst/>
            <a:cxnLst/>
            <a:rect l="l" t="t" r="r" b="b"/>
            <a:pathLst>
              <a:path w="3589952" h="5156125">
                <a:moveTo>
                  <a:pt x="0" y="0"/>
                </a:moveTo>
                <a:lnTo>
                  <a:pt x="3589952" y="0"/>
                </a:lnTo>
                <a:lnTo>
                  <a:pt x="3589952" y="5156125"/>
                </a:lnTo>
                <a:lnTo>
                  <a:pt x="0" y="5156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693630" y="3964479"/>
            <a:ext cx="11125200" cy="5292135"/>
            <a:chOff x="0" y="-47625"/>
            <a:chExt cx="2114629" cy="13938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67709" cy="1346188"/>
            </a:xfrm>
            <a:custGeom>
              <a:avLst/>
              <a:gdLst/>
              <a:ahLst/>
              <a:cxnLst/>
              <a:rect l="l" t="t" r="r" b="b"/>
              <a:pathLst>
                <a:path w="2114629" h="1346188">
                  <a:moveTo>
                    <a:pt x="0" y="0"/>
                  </a:moveTo>
                  <a:lnTo>
                    <a:pt x="2114629" y="0"/>
                  </a:lnTo>
                  <a:lnTo>
                    <a:pt x="2114629" y="1346188"/>
                  </a:lnTo>
                  <a:lnTo>
                    <a:pt x="0" y="1346188"/>
                  </a:ln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14629" cy="1393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799780" y="5399606"/>
            <a:ext cx="3769838" cy="5026450"/>
          </a:xfrm>
          <a:custGeom>
            <a:avLst/>
            <a:gdLst/>
            <a:ahLst/>
            <a:cxnLst/>
            <a:rect l="l" t="t" r="r" b="b"/>
            <a:pathLst>
              <a:path w="3769838" h="5026450">
                <a:moveTo>
                  <a:pt x="0" y="0"/>
                </a:moveTo>
                <a:lnTo>
                  <a:pt x="3769838" y="0"/>
                </a:lnTo>
                <a:lnTo>
                  <a:pt x="3769838" y="5026450"/>
                </a:lnTo>
                <a:lnTo>
                  <a:pt x="0" y="5026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13426" y="3327866"/>
            <a:ext cx="11661145" cy="6959133"/>
          </a:xfrm>
          <a:custGeom>
            <a:avLst/>
            <a:gdLst/>
            <a:ahLst/>
            <a:cxnLst/>
            <a:rect l="l" t="t" r="r" b="b"/>
            <a:pathLst>
              <a:path w="8231387" h="6173540">
                <a:moveTo>
                  <a:pt x="0" y="0"/>
                </a:moveTo>
                <a:lnTo>
                  <a:pt x="8231387" y="0"/>
                </a:lnTo>
                <a:lnTo>
                  <a:pt x="8231387" y="6173540"/>
                </a:lnTo>
                <a:lnTo>
                  <a:pt x="0" y="6173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278967" y="4827157"/>
            <a:ext cx="1236809" cy="1232311"/>
          </a:xfrm>
          <a:custGeom>
            <a:avLst/>
            <a:gdLst/>
            <a:ahLst/>
            <a:cxnLst/>
            <a:rect l="l" t="t" r="r" b="b"/>
            <a:pathLst>
              <a:path w="1236809" h="1232311">
                <a:moveTo>
                  <a:pt x="0" y="0"/>
                </a:moveTo>
                <a:lnTo>
                  <a:pt x="1236809" y="0"/>
                </a:lnTo>
                <a:lnTo>
                  <a:pt x="1236809" y="1232311"/>
                </a:lnTo>
                <a:lnTo>
                  <a:pt x="0" y="12323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144097" y="4858463"/>
            <a:ext cx="1506547" cy="129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45"/>
              </a:lnSpc>
            </a:pPr>
            <a:r>
              <a:rPr lang="en-US" sz="9840" dirty="0">
                <a:solidFill>
                  <a:srgbClr val="FBFBFB"/>
                </a:solidFill>
                <a:latin typeface="TDTD엉큼토끼"/>
                <a:ea typeface="TDTD엉큼토끼"/>
                <a:cs typeface="TDTD엉큼토끼"/>
                <a:sym typeface="TDTD엉큼토끼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28804" y="5558753"/>
            <a:ext cx="10008003" cy="2172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19"/>
              </a:lnSpc>
            </a:pPr>
            <a:r>
              <a:rPr lang="en-US" sz="54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  </a:t>
            </a:r>
            <a:r>
              <a:rPr lang="en-US" sz="54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Cô</a:t>
            </a:r>
            <a:r>
              <a:rPr lang="en-US" sz="54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làm</a:t>
            </a:r>
            <a:r>
              <a:rPr lang="en-US" sz="54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mẫu</a:t>
            </a:r>
            <a:r>
              <a:rPr lang="en-US" sz="54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lần</a:t>
            </a:r>
            <a:r>
              <a:rPr lang="en-US" sz="54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1:</a:t>
            </a:r>
          </a:p>
          <a:p>
            <a:pPr marL="0" lvl="0" indent="0" algn="ctr">
              <a:lnSpc>
                <a:spcPts val="3319"/>
              </a:lnSpc>
            </a:pPr>
            <a:endParaRPr lang="en-US" sz="5400" b="1" dirty="0">
              <a:solidFill>
                <a:srgbClr val="0A3253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  <a:p>
            <a:pPr marL="0" lvl="0" indent="0" algn="ctr">
              <a:lnSpc>
                <a:spcPts val="3319"/>
              </a:lnSpc>
            </a:pPr>
            <a:r>
              <a:rPr lang="en-US" sz="54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Cô</a:t>
            </a:r>
            <a:r>
              <a:rPr lang="en-US" sz="54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tập</a:t>
            </a:r>
            <a:r>
              <a:rPr lang="en-US" sz="54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trọn</a:t>
            </a:r>
            <a:r>
              <a:rPr lang="en-US" sz="54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vẹn</a:t>
            </a:r>
            <a:r>
              <a:rPr lang="en-US" sz="54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động</a:t>
            </a:r>
            <a:r>
              <a:rPr lang="en-US" sz="54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tác</a:t>
            </a:r>
            <a:r>
              <a:rPr lang="en-US" sz="54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không</a:t>
            </a:r>
            <a:r>
              <a:rPr lang="en-US" sz="54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</a:p>
          <a:p>
            <a:pPr marL="0" lvl="0" indent="0" algn="ctr">
              <a:lnSpc>
                <a:spcPts val="3319"/>
              </a:lnSpc>
            </a:pPr>
            <a:endParaRPr lang="en-US" sz="5400" b="1" dirty="0">
              <a:solidFill>
                <a:srgbClr val="0A3253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  <a:p>
            <a:pPr marL="0" lvl="0" indent="0" algn="ctr">
              <a:lnSpc>
                <a:spcPts val="3319"/>
              </a:lnSpc>
            </a:pPr>
            <a:r>
              <a:rPr lang="en-US" sz="54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phân</a:t>
            </a:r>
            <a:r>
              <a:rPr lang="en-US" sz="54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54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tích</a:t>
            </a:r>
            <a:endParaRPr lang="en-US" sz="5400" b="1" dirty="0">
              <a:solidFill>
                <a:srgbClr val="0A3253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</p:txBody>
      </p:sp>
      <p:grpSp>
        <p:nvGrpSpPr>
          <p:cNvPr id="21" name="Group 21"/>
          <p:cNvGrpSpPr/>
          <p:nvPr/>
        </p:nvGrpSpPr>
        <p:grpSpPr>
          <a:xfrm rot="-1822635">
            <a:off x="14704751" y="3178440"/>
            <a:ext cx="952964" cy="178930"/>
            <a:chOff x="0" y="0"/>
            <a:chExt cx="1165801" cy="21889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65801" cy="218893"/>
            </a:xfrm>
            <a:custGeom>
              <a:avLst/>
              <a:gdLst/>
              <a:ahLst/>
              <a:cxnLst/>
              <a:rect l="l" t="t" r="r" b="b"/>
              <a:pathLst>
                <a:path w="1165801" h="218893">
                  <a:moveTo>
                    <a:pt x="88545" y="0"/>
                  </a:moveTo>
                  <a:lnTo>
                    <a:pt x="1077256" y="0"/>
                  </a:lnTo>
                  <a:cubicBezTo>
                    <a:pt x="1126158" y="0"/>
                    <a:pt x="1165801" y="39643"/>
                    <a:pt x="1165801" y="88545"/>
                  </a:cubicBezTo>
                  <a:lnTo>
                    <a:pt x="1165801" y="130348"/>
                  </a:lnTo>
                  <a:cubicBezTo>
                    <a:pt x="1165801" y="179250"/>
                    <a:pt x="1126158" y="218893"/>
                    <a:pt x="1077256" y="218893"/>
                  </a:cubicBezTo>
                  <a:lnTo>
                    <a:pt x="88545" y="218893"/>
                  </a:lnTo>
                  <a:cubicBezTo>
                    <a:pt x="39643" y="218893"/>
                    <a:pt x="0" y="179250"/>
                    <a:pt x="0" y="130348"/>
                  </a:cubicBezTo>
                  <a:lnTo>
                    <a:pt x="0" y="88545"/>
                  </a:lnTo>
                  <a:cubicBezTo>
                    <a:pt x="0" y="39643"/>
                    <a:pt x="39643" y="0"/>
                    <a:pt x="88545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165801" cy="2665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603862">
            <a:off x="2658755" y="3409757"/>
            <a:ext cx="952964" cy="178930"/>
            <a:chOff x="0" y="0"/>
            <a:chExt cx="1165801" cy="21889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65801" cy="218893"/>
            </a:xfrm>
            <a:custGeom>
              <a:avLst/>
              <a:gdLst/>
              <a:ahLst/>
              <a:cxnLst/>
              <a:rect l="l" t="t" r="r" b="b"/>
              <a:pathLst>
                <a:path w="1165801" h="218893">
                  <a:moveTo>
                    <a:pt x="88545" y="0"/>
                  </a:moveTo>
                  <a:lnTo>
                    <a:pt x="1077256" y="0"/>
                  </a:lnTo>
                  <a:cubicBezTo>
                    <a:pt x="1126158" y="0"/>
                    <a:pt x="1165801" y="39643"/>
                    <a:pt x="1165801" y="88545"/>
                  </a:cubicBezTo>
                  <a:lnTo>
                    <a:pt x="1165801" y="130348"/>
                  </a:lnTo>
                  <a:cubicBezTo>
                    <a:pt x="1165801" y="179250"/>
                    <a:pt x="1126158" y="218893"/>
                    <a:pt x="1077256" y="218893"/>
                  </a:cubicBezTo>
                  <a:lnTo>
                    <a:pt x="88545" y="218893"/>
                  </a:lnTo>
                  <a:cubicBezTo>
                    <a:pt x="39643" y="218893"/>
                    <a:pt x="0" y="179250"/>
                    <a:pt x="0" y="130348"/>
                  </a:cubicBezTo>
                  <a:lnTo>
                    <a:pt x="0" y="88545"/>
                  </a:lnTo>
                  <a:cubicBezTo>
                    <a:pt x="0" y="39643"/>
                    <a:pt x="39643" y="0"/>
                    <a:pt x="88545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165801" cy="2665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A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ABC376-046C-46D7-1A5C-833FC3344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20FA8D88-2605-C757-0EFF-421D6A6496A8}"/>
              </a:ext>
            </a:extLst>
          </p:cNvPr>
          <p:cNvSpPr txBox="1"/>
          <p:nvPr/>
        </p:nvSpPr>
        <p:spPr>
          <a:xfrm>
            <a:off x="1268377" y="530047"/>
            <a:ext cx="15751245" cy="1971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35"/>
              </a:lnSpc>
            </a:pPr>
            <a:r>
              <a:rPr lang="en-US" sz="8000" b="1" spc="-360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CÔ LÀM MẪU VẬN ĐỘNG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08C1128-87EF-F0AA-6E43-D82CEB48AA71}"/>
              </a:ext>
            </a:extLst>
          </p:cNvPr>
          <p:cNvSpPr/>
          <p:nvPr/>
        </p:nvSpPr>
        <p:spPr>
          <a:xfrm>
            <a:off x="-109254" y="5066037"/>
            <a:ext cx="3589952" cy="5156125"/>
          </a:xfrm>
          <a:custGeom>
            <a:avLst/>
            <a:gdLst/>
            <a:ahLst/>
            <a:cxnLst/>
            <a:rect l="l" t="t" r="r" b="b"/>
            <a:pathLst>
              <a:path w="3589952" h="5156125">
                <a:moveTo>
                  <a:pt x="0" y="0"/>
                </a:moveTo>
                <a:lnTo>
                  <a:pt x="3589952" y="0"/>
                </a:lnTo>
                <a:lnTo>
                  <a:pt x="3589952" y="5156125"/>
                </a:lnTo>
                <a:lnTo>
                  <a:pt x="0" y="5156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260C6F6-7673-DB19-7CE4-C880D592F2C6}"/>
              </a:ext>
            </a:extLst>
          </p:cNvPr>
          <p:cNvSpPr/>
          <p:nvPr/>
        </p:nvSpPr>
        <p:spPr>
          <a:xfrm>
            <a:off x="15053319" y="5130875"/>
            <a:ext cx="3769838" cy="5026450"/>
          </a:xfrm>
          <a:custGeom>
            <a:avLst/>
            <a:gdLst/>
            <a:ahLst/>
            <a:cxnLst/>
            <a:rect l="l" t="t" r="r" b="b"/>
            <a:pathLst>
              <a:path w="3769838" h="5026450">
                <a:moveTo>
                  <a:pt x="0" y="0"/>
                </a:moveTo>
                <a:lnTo>
                  <a:pt x="3769838" y="0"/>
                </a:lnTo>
                <a:lnTo>
                  <a:pt x="3769838" y="5026450"/>
                </a:lnTo>
                <a:lnTo>
                  <a:pt x="0" y="5026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9D3266B-BCD7-EF88-BF86-66790403054C}"/>
              </a:ext>
            </a:extLst>
          </p:cNvPr>
          <p:cNvGrpSpPr/>
          <p:nvPr/>
        </p:nvGrpSpPr>
        <p:grpSpPr>
          <a:xfrm>
            <a:off x="3219450" y="4275515"/>
            <a:ext cx="11502431" cy="5416243"/>
            <a:chOff x="0" y="0"/>
            <a:chExt cx="2119558" cy="1257222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C51B6F8-1341-9D8C-86AB-E9681FFCBD23}"/>
                </a:ext>
              </a:extLst>
            </p:cNvPr>
            <p:cNvSpPr/>
            <p:nvPr/>
          </p:nvSpPr>
          <p:spPr>
            <a:xfrm>
              <a:off x="0" y="0"/>
              <a:ext cx="2119558" cy="1257222"/>
            </a:xfrm>
            <a:custGeom>
              <a:avLst/>
              <a:gdLst/>
              <a:ahLst/>
              <a:cxnLst/>
              <a:rect l="l" t="t" r="r" b="b"/>
              <a:pathLst>
                <a:path w="2119558" h="1257222">
                  <a:moveTo>
                    <a:pt x="0" y="0"/>
                  </a:moveTo>
                  <a:lnTo>
                    <a:pt x="2119558" y="0"/>
                  </a:lnTo>
                  <a:lnTo>
                    <a:pt x="2119558" y="1257222"/>
                  </a:lnTo>
                  <a:lnTo>
                    <a:pt x="0" y="1257222"/>
                  </a:ln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F9B3179-C19B-EEA7-1A1F-9CA7D1A6E2C8}"/>
                </a:ext>
              </a:extLst>
            </p:cNvPr>
            <p:cNvSpPr txBox="1"/>
            <p:nvPr/>
          </p:nvSpPr>
          <p:spPr>
            <a:xfrm>
              <a:off x="0" y="-47625"/>
              <a:ext cx="2119558" cy="1304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A7FCFB22-BB17-3ADB-B3CF-B9CB14309725}"/>
              </a:ext>
            </a:extLst>
          </p:cNvPr>
          <p:cNvSpPr/>
          <p:nvPr/>
        </p:nvSpPr>
        <p:spPr>
          <a:xfrm>
            <a:off x="3200400" y="3009900"/>
            <a:ext cx="12016146" cy="7277100"/>
          </a:xfrm>
          <a:custGeom>
            <a:avLst/>
            <a:gdLst/>
            <a:ahLst/>
            <a:cxnLst/>
            <a:rect l="l" t="t" r="r" b="b"/>
            <a:pathLst>
              <a:path w="8231387" h="6173540">
                <a:moveTo>
                  <a:pt x="0" y="0"/>
                </a:moveTo>
                <a:lnTo>
                  <a:pt x="8231387" y="0"/>
                </a:lnTo>
                <a:lnTo>
                  <a:pt x="8231387" y="6173540"/>
                </a:lnTo>
                <a:lnTo>
                  <a:pt x="0" y="6173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7B8D13F-BF3D-57FC-C596-271FA935A860}"/>
              </a:ext>
            </a:extLst>
          </p:cNvPr>
          <p:cNvSpPr/>
          <p:nvPr/>
        </p:nvSpPr>
        <p:spPr>
          <a:xfrm>
            <a:off x="5751345" y="4914096"/>
            <a:ext cx="1236809" cy="1232311"/>
          </a:xfrm>
          <a:custGeom>
            <a:avLst/>
            <a:gdLst/>
            <a:ahLst/>
            <a:cxnLst/>
            <a:rect l="l" t="t" r="r" b="b"/>
            <a:pathLst>
              <a:path w="1236809" h="1232311">
                <a:moveTo>
                  <a:pt x="0" y="0"/>
                </a:moveTo>
                <a:lnTo>
                  <a:pt x="1236809" y="0"/>
                </a:lnTo>
                <a:lnTo>
                  <a:pt x="1236809" y="1232311"/>
                </a:lnTo>
                <a:lnTo>
                  <a:pt x="0" y="12323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3AD3385-848A-CA0E-8390-B7AE18A579C5}"/>
              </a:ext>
            </a:extLst>
          </p:cNvPr>
          <p:cNvSpPr txBox="1"/>
          <p:nvPr/>
        </p:nvSpPr>
        <p:spPr>
          <a:xfrm>
            <a:off x="5616475" y="5482226"/>
            <a:ext cx="8461841" cy="243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00"/>
              </a:lnSpc>
            </a:pPr>
            <a:r>
              <a:rPr lang="en-US" sz="48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Cô</a:t>
            </a:r>
            <a:r>
              <a:rPr lang="en-US" sz="48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48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Làm</a:t>
            </a:r>
            <a:r>
              <a:rPr lang="en-US" sz="48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48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mẫu</a:t>
            </a:r>
            <a:r>
              <a:rPr lang="en-US" sz="48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48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lần</a:t>
            </a:r>
            <a:r>
              <a:rPr lang="en-US" sz="48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2:</a:t>
            </a:r>
          </a:p>
          <a:p>
            <a:pPr marL="0" lvl="0" indent="0" algn="ctr">
              <a:lnSpc>
                <a:spcPts val="3700"/>
              </a:lnSpc>
            </a:pPr>
            <a:endParaRPr lang="en-US" sz="4800" b="1" dirty="0">
              <a:solidFill>
                <a:srgbClr val="0A3253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  <a:p>
            <a:pPr marL="0" lvl="0" indent="0" algn="ctr">
              <a:lnSpc>
                <a:spcPts val="6000"/>
              </a:lnSpc>
            </a:pPr>
            <a:r>
              <a:rPr lang="en-US" sz="48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Phân</a:t>
            </a:r>
            <a:r>
              <a:rPr lang="en-US" sz="48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48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tích</a:t>
            </a:r>
            <a:r>
              <a:rPr lang="en-US" sz="48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48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kỹ</a:t>
            </a:r>
            <a:r>
              <a:rPr lang="en-US" sz="48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48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năng</a:t>
            </a:r>
            <a:r>
              <a:rPr lang="en-US" sz="48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48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bật</a:t>
            </a:r>
            <a:r>
              <a:rPr lang="en-US" sz="48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xa </a:t>
            </a:r>
            <a:r>
              <a:rPr lang="en-US" sz="48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bằng</a:t>
            </a:r>
            <a:r>
              <a:rPr lang="en-US" sz="48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2 </a:t>
            </a:r>
            <a:r>
              <a:rPr lang="en-US" sz="4800" b="1" dirty="0" err="1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chân</a:t>
            </a:r>
            <a:r>
              <a:rPr lang="en-US" sz="4800" b="1" dirty="0">
                <a:solidFill>
                  <a:srgbClr val="0A3253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38E78F86-6690-5737-BDF2-80C0E909DDA7}"/>
              </a:ext>
            </a:extLst>
          </p:cNvPr>
          <p:cNvSpPr txBox="1"/>
          <p:nvPr/>
        </p:nvSpPr>
        <p:spPr>
          <a:xfrm>
            <a:off x="5616475" y="4994360"/>
            <a:ext cx="1506547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45"/>
              </a:lnSpc>
            </a:pPr>
            <a:r>
              <a:rPr lang="en-US" sz="9840" dirty="0">
                <a:solidFill>
                  <a:srgbClr val="FBFBFB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2</a:t>
            </a:r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DE3315A9-A7FF-D989-6594-2DC347EFD18A}"/>
              </a:ext>
            </a:extLst>
          </p:cNvPr>
          <p:cNvGrpSpPr/>
          <p:nvPr/>
        </p:nvGrpSpPr>
        <p:grpSpPr>
          <a:xfrm rot="-1822635">
            <a:off x="14740064" y="2929961"/>
            <a:ext cx="952964" cy="178930"/>
            <a:chOff x="0" y="0"/>
            <a:chExt cx="1165801" cy="218893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F5260150-501C-AB0C-2A36-CEFBEE7AFA21}"/>
                </a:ext>
              </a:extLst>
            </p:cNvPr>
            <p:cNvSpPr/>
            <p:nvPr/>
          </p:nvSpPr>
          <p:spPr>
            <a:xfrm>
              <a:off x="0" y="0"/>
              <a:ext cx="1165801" cy="218893"/>
            </a:xfrm>
            <a:custGeom>
              <a:avLst/>
              <a:gdLst/>
              <a:ahLst/>
              <a:cxnLst/>
              <a:rect l="l" t="t" r="r" b="b"/>
              <a:pathLst>
                <a:path w="1165801" h="218893">
                  <a:moveTo>
                    <a:pt x="88545" y="0"/>
                  </a:moveTo>
                  <a:lnTo>
                    <a:pt x="1077256" y="0"/>
                  </a:lnTo>
                  <a:cubicBezTo>
                    <a:pt x="1126158" y="0"/>
                    <a:pt x="1165801" y="39643"/>
                    <a:pt x="1165801" y="88545"/>
                  </a:cubicBezTo>
                  <a:lnTo>
                    <a:pt x="1165801" y="130348"/>
                  </a:lnTo>
                  <a:cubicBezTo>
                    <a:pt x="1165801" y="179250"/>
                    <a:pt x="1126158" y="218893"/>
                    <a:pt x="1077256" y="218893"/>
                  </a:cubicBezTo>
                  <a:lnTo>
                    <a:pt x="88545" y="218893"/>
                  </a:lnTo>
                  <a:cubicBezTo>
                    <a:pt x="39643" y="218893"/>
                    <a:pt x="0" y="179250"/>
                    <a:pt x="0" y="130348"/>
                  </a:cubicBezTo>
                  <a:lnTo>
                    <a:pt x="0" y="88545"/>
                  </a:lnTo>
                  <a:cubicBezTo>
                    <a:pt x="0" y="39643"/>
                    <a:pt x="39643" y="0"/>
                    <a:pt x="88545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D755E43D-8093-F5DC-D4B1-E56F46AC498A}"/>
                </a:ext>
              </a:extLst>
            </p:cNvPr>
            <p:cNvSpPr txBox="1"/>
            <p:nvPr/>
          </p:nvSpPr>
          <p:spPr>
            <a:xfrm>
              <a:off x="0" y="-47625"/>
              <a:ext cx="1165801" cy="2665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89FFC5D1-E8E7-6A98-1BDD-CAEB20D7ED81}"/>
              </a:ext>
            </a:extLst>
          </p:cNvPr>
          <p:cNvGrpSpPr/>
          <p:nvPr/>
        </p:nvGrpSpPr>
        <p:grpSpPr>
          <a:xfrm rot="603862">
            <a:off x="2512628" y="3419452"/>
            <a:ext cx="952964" cy="178930"/>
            <a:chOff x="0" y="0"/>
            <a:chExt cx="1165801" cy="218893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0325902-176B-62BA-0E37-D08C5EED478D}"/>
                </a:ext>
              </a:extLst>
            </p:cNvPr>
            <p:cNvSpPr/>
            <p:nvPr/>
          </p:nvSpPr>
          <p:spPr>
            <a:xfrm>
              <a:off x="0" y="0"/>
              <a:ext cx="1165801" cy="218893"/>
            </a:xfrm>
            <a:custGeom>
              <a:avLst/>
              <a:gdLst/>
              <a:ahLst/>
              <a:cxnLst/>
              <a:rect l="l" t="t" r="r" b="b"/>
              <a:pathLst>
                <a:path w="1165801" h="218893">
                  <a:moveTo>
                    <a:pt x="88545" y="0"/>
                  </a:moveTo>
                  <a:lnTo>
                    <a:pt x="1077256" y="0"/>
                  </a:lnTo>
                  <a:cubicBezTo>
                    <a:pt x="1126158" y="0"/>
                    <a:pt x="1165801" y="39643"/>
                    <a:pt x="1165801" y="88545"/>
                  </a:cubicBezTo>
                  <a:lnTo>
                    <a:pt x="1165801" y="130348"/>
                  </a:lnTo>
                  <a:cubicBezTo>
                    <a:pt x="1165801" y="179250"/>
                    <a:pt x="1126158" y="218893"/>
                    <a:pt x="1077256" y="218893"/>
                  </a:cubicBezTo>
                  <a:lnTo>
                    <a:pt x="88545" y="218893"/>
                  </a:lnTo>
                  <a:cubicBezTo>
                    <a:pt x="39643" y="218893"/>
                    <a:pt x="0" y="179250"/>
                    <a:pt x="0" y="130348"/>
                  </a:cubicBezTo>
                  <a:lnTo>
                    <a:pt x="0" y="88545"/>
                  </a:lnTo>
                  <a:cubicBezTo>
                    <a:pt x="0" y="39643"/>
                    <a:pt x="39643" y="0"/>
                    <a:pt x="88545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62587437-FDC0-614D-3121-DCAB98E90AD8}"/>
                </a:ext>
              </a:extLst>
            </p:cNvPr>
            <p:cNvSpPr txBox="1"/>
            <p:nvPr/>
          </p:nvSpPr>
          <p:spPr>
            <a:xfrm>
              <a:off x="0" y="-47625"/>
              <a:ext cx="1165801" cy="2665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45789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842742" y="2303842"/>
            <a:ext cx="11749379" cy="5887658"/>
            <a:chOff x="0" y="0"/>
            <a:chExt cx="1184860" cy="13585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4860" cy="1358543"/>
            </a:xfrm>
            <a:custGeom>
              <a:avLst/>
              <a:gdLst/>
              <a:ahLst/>
              <a:cxnLst/>
              <a:rect l="l" t="t" r="r" b="b"/>
              <a:pathLst>
                <a:path w="1184860" h="1358543">
                  <a:moveTo>
                    <a:pt x="0" y="0"/>
                  </a:moveTo>
                  <a:lnTo>
                    <a:pt x="1184860" y="0"/>
                  </a:lnTo>
                  <a:lnTo>
                    <a:pt x="1184860" y="1358543"/>
                  </a:lnTo>
                  <a:lnTo>
                    <a:pt x="0" y="1358543"/>
                  </a:ln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184860" cy="1406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5828" y="-428822"/>
            <a:ext cx="18182172" cy="11925300"/>
          </a:xfrm>
          <a:custGeom>
            <a:avLst/>
            <a:gdLst/>
            <a:ahLst/>
            <a:cxnLst/>
            <a:rect l="l" t="t" r="r" b="b"/>
            <a:pathLst>
              <a:path w="5142551" h="6428189">
                <a:moveTo>
                  <a:pt x="0" y="0"/>
                </a:moveTo>
                <a:lnTo>
                  <a:pt x="5142552" y="0"/>
                </a:lnTo>
                <a:lnTo>
                  <a:pt x="5142552" y="6428189"/>
                </a:lnTo>
                <a:lnTo>
                  <a:pt x="0" y="64281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0056" y="3406422"/>
            <a:ext cx="2902441" cy="4456723"/>
          </a:xfrm>
          <a:custGeom>
            <a:avLst/>
            <a:gdLst/>
            <a:ahLst/>
            <a:cxnLst/>
            <a:rect l="l" t="t" r="r" b="b"/>
            <a:pathLst>
              <a:path w="2902441" h="4456723">
                <a:moveTo>
                  <a:pt x="0" y="0"/>
                </a:moveTo>
                <a:lnTo>
                  <a:pt x="2902441" y="0"/>
                </a:lnTo>
                <a:lnTo>
                  <a:pt x="2902441" y="4456723"/>
                </a:lnTo>
                <a:lnTo>
                  <a:pt x="0" y="4456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68377" y="576843"/>
            <a:ext cx="15751245" cy="145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09"/>
              </a:lnSpc>
            </a:pPr>
            <a:endParaRPr lang="en-US" sz="8435" spc="-236" dirty="0">
              <a:solidFill>
                <a:srgbClr val="6D131D"/>
              </a:solidFill>
              <a:latin typeface="TDTD엉큼토끼"/>
              <a:ea typeface="TDTD엉큼토끼"/>
              <a:cs typeface="TDTD엉큼토끼"/>
              <a:sym typeface="TDTD엉큼토끼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339758" y="481593"/>
            <a:ext cx="11300578" cy="145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09"/>
              </a:lnSpc>
            </a:pPr>
            <a:endParaRPr lang="en-US" sz="8435" spc="-236" dirty="0">
              <a:solidFill>
                <a:srgbClr val="F4A2AB"/>
              </a:solidFill>
              <a:latin typeface="TDTD엉큼토끼"/>
              <a:ea typeface="TDTD엉큼토끼"/>
              <a:cs typeface="TDTD엉큼토끼"/>
              <a:sym typeface="TDTD엉큼토끼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443025" y="5533828"/>
            <a:ext cx="12967380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01"/>
              </a:lnSpc>
            </a:pPr>
            <a:r>
              <a:rPr lang="en-US" sz="8000" b="1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Trẻ</a:t>
            </a:r>
            <a:r>
              <a:rPr lang="en-US" sz="8000" b="1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8000" b="1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thực</a:t>
            </a:r>
            <a:r>
              <a:rPr lang="en-US" sz="8000" b="1" dirty="0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8000" b="1" dirty="0" err="1">
                <a:solidFill>
                  <a:srgbClr val="6D131D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hiện</a:t>
            </a:r>
            <a:endParaRPr lang="en-US" sz="8000" b="1" dirty="0">
              <a:solidFill>
                <a:srgbClr val="6D131D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711862" y="2376787"/>
            <a:ext cx="1506547" cy="84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50"/>
              </a:lnSpc>
            </a:pPr>
            <a:r>
              <a:rPr lang="en-US" sz="6443">
                <a:solidFill>
                  <a:srgbClr val="FFE8EA"/>
                </a:solidFill>
                <a:latin typeface="TDTD엉큼토끼"/>
                <a:ea typeface="TDTD엉큼토끼"/>
                <a:cs typeface="TDTD엉큼토끼"/>
                <a:sym typeface="TDTD엉큼토끼"/>
              </a:rPr>
              <a:t>1</a:t>
            </a:r>
          </a:p>
        </p:txBody>
      </p:sp>
      <p:grpSp>
        <p:nvGrpSpPr>
          <p:cNvPr id="29" name="Group 29"/>
          <p:cNvGrpSpPr/>
          <p:nvPr/>
        </p:nvGrpSpPr>
        <p:grpSpPr>
          <a:xfrm rot="384478">
            <a:off x="15452158" y="1552805"/>
            <a:ext cx="1142454" cy="193146"/>
            <a:chOff x="0" y="0"/>
            <a:chExt cx="1397612" cy="23628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397611" cy="236283"/>
            </a:xfrm>
            <a:custGeom>
              <a:avLst/>
              <a:gdLst/>
              <a:ahLst/>
              <a:cxnLst/>
              <a:rect l="l" t="t" r="r" b="b"/>
              <a:pathLst>
                <a:path w="1397611" h="236283">
                  <a:moveTo>
                    <a:pt x="73859" y="0"/>
                  </a:moveTo>
                  <a:lnTo>
                    <a:pt x="1323753" y="0"/>
                  </a:lnTo>
                  <a:cubicBezTo>
                    <a:pt x="1364544" y="0"/>
                    <a:pt x="1397611" y="33068"/>
                    <a:pt x="1397611" y="73859"/>
                  </a:cubicBezTo>
                  <a:lnTo>
                    <a:pt x="1397611" y="162425"/>
                  </a:lnTo>
                  <a:cubicBezTo>
                    <a:pt x="1397611" y="203215"/>
                    <a:pt x="1364544" y="236283"/>
                    <a:pt x="1323753" y="236283"/>
                  </a:cubicBezTo>
                  <a:lnTo>
                    <a:pt x="73859" y="236283"/>
                  </a:lnTo>
                  <a:cubicBezTo>
                    <a:pt x="33068" y="236283"/>
                    <a:pt x="0" y="203215"/>
                    <a:pt x="0" y="162425"/>
                  </a:cubicBezTo>
                  <a:lnTo>
                    <a:pt x="0" y="73859"/>
                  </a:lnTo>
                  <a:cubicBezTo>
                    <a:pt x="0" y="33068"/>
                    <a:pt x="33068" y="0"/>
                    <a:pt x="73859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397612" cy="283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1086268">
            <a:off x="2464250" y="1613406"/>
            <a:ext cx="357268" cy="193519"/>
            <a:chOff x="0" y="0"/>
            <a:chExt cx="437061" cy="23674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37061" cy="236740"/>
            </a:xfrm>
            <a:custGeom>
              <a:avLst/>
              <a:gdLst/>
              <a:ahLst/>
              <a:cxnLst/>
              <a:rect l="l" t="t" r="r" b="b"/>
              <a:pathLst>
                <a:path w="437061" h="236740">
                  <a:moveTo>
                    <a:pt x="118370" y="0"/>
                  </a:moveTo>
                  <a:lnTo>
                    <a:pt x="318691" y="0"/>
                  </a:lnTo>
                  <a:cubicBezTo>
                    <a:pt x="350085" y="0"/>
                    <a:pt x="380193" y="12471"/>
                    <a:pt x="402391" y="34670"/>
                  </a:cubicBezTo>
                  <a:cubicBezTo>
                    <a:pt x="424590" y="56868"/>
                    <a:pt x="437061" y="86976"/>
                    <a:pt x="437061" y="118370"/>
                  </a:cubicBezTo>
                  <a:lnTo>
                    <a:pt x="437061" y="118370"/>
                  </a:lnTo>
                  <a:cubicBezTo>
                    <a:pt x="437061" y="149763"/>
                    <a:pt x="424590" y="179871"/>
                    <a:pt x="402391" y="202070"/>
                  </a:cubicBezTo>
                  <a:cubicBezTo>
                    <a:pt x="380193" y="224269"/>
                    <a:pt x="350085" y="236740"/>
                    <a:pt x="318691" y="236740"/>
                  </a:cubicBezTo>
                  <a:lnTo>
                    <a:pt x="118370" y="236740"/>
                  </a:lnTo>
                  <a:cubicBezTo>
                    <a:pt x="86976" y="236740"/>
                    <a:pt x="56868" y="224269"/>
                    <a:pt x="34670" y="202070"/>
                  </a:cubicBezTo>
                  <a:cubicBezTo>
                    <a:pt x="12471" y="179871"/>
                    <a:pt x="0" y="149763"/>
                    <a:pt x="0" y="118370"/>
                  </a:cubicBezTo>
                  <a:lnTo>
                    <a:pt x="0" y="118370"/>
                  </a:lnTo>
                  <a:cubicBezTo>
                    <a:pt x="0" y="86976"/>
                    <a:pt x="12471" y="56868"/>
                    <a:pt x="34670" y="34670"/>
                  </a:cubicBezTo>
                  <a:cubicBezTo>
                    <a:pt x="56868" y="12471"/>
                    <a:pt x="86976" y="0"/>
                    <a:pt x="118370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437061" cy="284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586874">
            <a:off x="1664778" y="1537703"/>
            <a:ext cx="584757" cy="223349"/>
            <a:chOff x="0" y="0"/>
            <a:chExt cx="715358" cy="27323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15358" cy="273232"/>
            </a:xfrm>
            <a:custGeom>
              <a:avLst/>
              <a:gdLst/>
              <a:ahLst/>
              <a:cxnLst/>
              <a:rect l="l" t="t" r="r" b="b"/>
              <a:pathLst>
                <a:path w="715358" h="273232">
                  <a:moveTo>
                    <a:pt x="136616" y="0"/>
                  </a:moveTo>
                  <a:lnTo>
                    <a:pt x="578742" y="0"/>
                  </a:lnTo>
                  <a:cubicBezTo>
                    <a:pt x="614975" y="0"/>
                    <a:pt x="649724" y="14393"/>
                    <a:pt x="675344" y="40014"/>
                  </a:cubicBezTo>
                  <a:cubicBezTo>
                    <a:pt x="700965" y="65634"/>
                    <a:pt x="715358" y="100383"/>
                    <a:pt x="715358" y="136616"/>
                  </a:cubicBezTo>
                  <a:lnTo>
                    <a:pt x="715358" y="136616"/>
                  </a:lnTo>
                  <a:cubicBezTo>
                    <a:pt x="715358" y="212067"/>
                    <a:pt x="654193" y="273232"/>
                    <a:pt x="578742" y="273232"/>
                  </a:cubicBezTo>
                  <a:lnTo>
                    <a:pt x="136616" y="273232"/>
                  </a:lnTo>
                  <a:cubicBezTo>
                    <a:pt x="100383" y="273232"/>
                    <a:pt x="65634" y="258839"/>
                    <a:pt x="40014" y="233218"/>
                  </a:cubicBezTo>
                  <a:cubicBezTo>
                    <a:pt x="14393" y="207598"/>
                    <a:pt x="0" y="172849"/>
                    <a:pt x="0" y="136616"/>
                  </a:cubicBezTo>
                  <a:lnTo>
                    <a:pt x="0" y="136616"/>
                  </a:lnTo>
                  <a:cubicBezTo>
                    <a:pt x="0" y="100383"/>
                    <a:pt x="14393" y="65634"/>
                    <a:pt x="40014" y="40014"/>
                  </a:cubicBezTo>
                  <a:cubicBezTo>
                    <a:pt x="65634" y="14393"/>
                    <a:pt x="100383" y="0"/>
                    <a:pt x="136616" y="0"/>
                  </a:cubicBez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715358" cy="320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" name="Freeform 4"/>
          <p:cNvSpPr/>
          <p:nvPr/>
        </p:nvSpPr>
        <p:spPr>
          <a:xfrm rot="818545">
            <a:off x="13038708" y="2992862"/>
            <a:ext cx="3305931" cy="5687624"/>
          </a:xfrm>
          <a:custGeom>
            <a:avLst/>
            <a:gdLst/>
            <a:ahLst/>
            <a:cxnLst/>
            <a:rect l="l" t="t" r="r" b="b"/>
            <a:pathLst>
              <a:path w="3305931" h="5687624">
                <a:moveTo>
                  <a:pt x="0" y="0"/>
                </a:moveTo>
                <a:lnTo>
                  <a:pt x="3305931" y="0"/>
                </a:lnTo>
                <a:lnTo>
                  <a:pt x="3305931" y="5687624"/>
                </a:lnTo>
                <a:lnTo>
                  <a:pt x="0" y="5687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52400" y="2421637"/>
            <a:ext cx="14173200" cy="5577073"/>
            <a:chOff x="0" y="0"/>
            <a:chExt cx="2670939" cy="14688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0939" cy="1468859"/>
            </a:xfrm>
            <a:custGeom>
              <a:avLst/>
              <a:gdLst/>
              <a:ahLst/>
              <a:cxnLst/>
              <a:rect l="l" t="t" r="r" b="b"/>
              <a:pathLst>
                <a:path w="2670939" h="1468859">
                  <a:moveTo>
                    <a:pt x="0" y="0"/>
                  </a:moveTo>
                  <a:lnTo>
                    <a:pt x="2670939" y="0"/>
                  </a:lnTo>
                  <a:lnTo>
                    <a:pt x="2670939" y="1468859"/>
                  </a:lnTo>
                  <a:lnTo>
                    <a:pt x="0" y="1468859"/>
                  </a:lnTo>
                  <a:close/>
                </a:path>
              </a:pathLst>
            </a:custGeom>
            <a:solidFill>
              <a:srgbClr val="FBFBF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670939" cy="1516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2400" y="1181100"/>
            <a:ext cx="14478000" cy="9105900"/>
          </a:xfrm>
          <a:custGeom>
            <a:avLst/>
            <a:gdLst/>
            <a:ahLst/>
            <a:cxnLst/>
            <a:rect l="l" t="t" r="r" b="b"/>
            <a:pathLst>
              <a:path w="10692063" h="6682539">
                <a:moveTo>
                  <a:pt x="0" y="0"/>
                </a:moveTo>
                <a:lnTo>
                  <a:pt x="10692063" y="0"/>
                </a:lnTo>
                <a:lnTo>
                  <a:pt x="10692063" y="6682539"/>
                </a:lnTo>
                <a:lnTo>
                  <a:pt x="0" y="6682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62390">
            <a:off x="11788600" y="-761054"/>
            <a:ext cx="7926024" cy="4323286"/>
          </a:xfrm>
          <a:custGeom>
            <a:avLst/>
            <a:gdLst/>
            <a:ahLst/>
            <a:cxnLst/>
            <a:rect l="l" t="t" r="r" b="b"/>
            <a:pathLst>
              <a:path w="7926024" h="4323286">
                <a:moveTo>
                  <a:pt x="0" y="0"/>
                </a:moveTo>
                <a:lnTo>
                  <a:pt x="7926024" y="0"/>
                </a:lnTo>
                <a:lnTo>
                  <a:pt x="7926024" y="4323286"/>
                </a:lnTo>
                <a:lnTo>
                  <a:pt x="0" y="4323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325619" y="4306077"/>
            <a:ext cx="6914362" cy="5980923"/>
          </a:xfrm>
          <a:custGeom>
            <a:avLst/>
            <a:gdLst/>
            <a:ahLst/>
            <a:cxnLst/>
            <a:rect l="l" t="t" r="r" b="b"/>
            <a:pathLst>
              <a:path w="6914362" h="5980923">
                <a:moveTo>
                  <a:pt x="0" y="0"/>
                </a:moveTo>
                <a:lnTo>
                  <a:pt x="6914362" y="0"/>
                </a:lnTo>
                <a:lnTo>
                  <a:pt x="6914362" y="5980923"/>
                </a:lnTo>
                <a:lnTo>
                  <a:pt x="0" y="59809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3400" y="4538097"/>
            <a:ext cx="12877800" cy="2321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900"/>
              </a:lnSpc>
            </a:pPr>
            <a:r>
              <a:rPr lang="en-US" sz="3999" b="1" dirty="0">
                <a:solidFill>
                  <a:srgbClr val="7030A0"/>
                </a:solidFill>
                <a:latin typeface="TDTD엉큼토끼"/>
                <a:ea typeface="TDTD엉큼토끼"/>
                <a:cs typeface="TDTD엉큼토끼"/>
                <a:sym typeface="TDTD엉큼토끼"/>
              </a:rPr>
              <a:t>• </a:t>
            </a:r>
            <a:r>
              <a:rPr lang="en-US" sz="9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Trò</a:t>
            </a:r>
            <a:r>
              <a:rPr lang="en-US" sz="9600" b="1" dirty="0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9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chơi</a:t>
            </a:r>
            <a:r>
              <a:rPr lang="en-US" sz="9600" b="1" dirty="0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9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vận</a:t>
            </a:r>
            <a:r>
              <a:rPr lang="en-US" sz="9600" b="1" dirty="0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9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động</a:t>
            </a:r>
            <a:r>
              <a:rPr lang="en-US" sz="9600" b="1" dirty="0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:</a:t>
            </a:r>
          </a:p>
          <a:p>
            <a:pPr marL="0" lvl="0" indent="0" algn="ctr">
              <a:lnSpc>
                <a:spcPts val="5900"/>
              </a:lnSpc>
            </a:pPr>
            <a:endParaRPr lang="en-US" sz="8000" b="1" dirty="0">
              <a:solidFill>
                <a:srgbClr val="7030A0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  <a:p>
            <a:pPr marL="0" lvl="0" indent="0" algn="ctr">
              <a:lnSpc>
                <a:spcPts val="5900"/>
              </a:lnSpc>
            </a:pPr>
            <a:r>
              <a:rPr lang="en-US" sz="8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Gà</a:t>
            </a:r>
            <a:r>
              <a:rPr lang="en-US" sz="8000" b="1" dirty="0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8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trong</a:t>
            </a:r>
            <a:r>
              <a:rPr lang="en-US" sz="8000" b="1" dirty="0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8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vườn</a:t>
            </a:r>
            <a:r>
              <a:rPr lang="en-US" sz="8000" b="1" dirty="0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 </a:t>
            </a:r>
            <a:r>
              <a:rPr lang="en-US" sz="8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DTD엉큼토끼"/>
                <a:cs typeface="Times New Roman" panose="02020603050405020304" pitchFamily="18" charset="0"/>
                <a:sym typeface="TDTD엉큼토끼"/>
              </a:rPr>
              <a:t>rau</a:t>
            </a:r>
            <a:endParaRPr lang="en-US" sz="8000" b="1" dirty="0">
              <a:solidFill>
                <a:srgbClr val="7030A0"/>
              </a:solidFill>
              <a:latin typeface="Times New Roman" panose="02020603050405020304" pitchFamily="18" charset="0"/>
              <a:ea typeface="TDTD엉큼토끼"/>
              <a:cs typeface="Times New Roman" panose="02020603050405020304" pitchFamily="18" charset="0"/>
              <a:sym typeface="TDTD엉큼토끼"/>
            </a:endParaRPr>
          </a:p>
        </p:txBody>
      </p:sp>
      <p:sp>
        <p:nvSpPr>
          <p:cNvPr id="15" name="TextBox 15"/>
          <p:cNvSpPr txBox="1"/>
          <p:nvPr/>
        </p:nvSpPr>
        <p:spPr>
          <a:xfrm rot="500978">
            <a:off x="18511" y="690665"/>
            <a:ext cx="1584676" cy="39819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</a:pPr>
            <a:endParaRPr/>
          </a:p>
        </p:txBody>
      </p:sp>
      <p:pic>
        <p:nvPicPr>
          <p:cNvPr id="16" name="đàn gà con">
            <a:hlinkClick r:id="" action="ppaction://media"/>
            <a:extLst>
              <a:ext uri="{FF2B5EF4-FFF2-40B4-BE49-F238E27FC236}">
                <a16:creationId xmlns:a16="http://schemas.microsoft.com/office/drawing/2014/main" id="{39D61EAD-2607-74D2-FF57-0E0F32EBB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6991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161</Words>
  <Application>Microsoft Office PowerPoint</Application>
  <PresentationFormat>Custom</PresentationFormat>
  <Paragraphs>40</Paragraphs>
  <Slides>11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TDTD엉큼토끼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Phát triển thể chất mầm non - BTPTC và VĐCB thỏ hoa</dc:title>
  <dc:creator>Admin</dc:creator>
  <cp:lastModifiedBy>Admin</cp:lastModifiedBy>
  <cp:revision>17</cp:revision>
  <dcterms:created xsi:type="dcterms:W3CDTF">2006-08-16T00:00:00Z</dcterms:created>
  <dcterms:modified xsi:type="dcterms:W3CDTF">2026-05-05T09:00:18Z</dcterms:modified>
  <dc:identifier>DAHIwSKwmgo</dc:identifier>
</cp:coreProperties>
</file>