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8" r:id="rId5"/>
    <p:sldId id="265" r:id="rId6"/>
    <p:sldId id="264" r:id="rId7"/>
    <p:sldId id="269" r:id="rId8"/>
    <p:sldId id="270" r:id="rId9"/>
    <p:sldId id="272" r:id="rId10"/>
    <p:sldId id="258" r:id="rId11"/>
    <p:sldId id="266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EE55-0F79-4B10-A3A5-C37E1DFEA39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79E31-313E-4FD2-8DA6-B1306904B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0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2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3111-4E46-4EC2-97BB-8F4395C9F89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5746-CA22-4591-B136-2E9614631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48855" y="-780482"/>
            <a:ext cx="12844130" cy="8612063"/>
            <a:chOff x="-181122" y="-1471599"/>
            <a:chExt cx="12645483" cy="86120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6326"/>
              <a:ext cx="12192000" cy="6751674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180144" y="2340015"/>
              <a:ext cx="6257642" cy="298804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Always Sunny Summer Sticker by Nutmeg and Arlo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122" y="-256673"/>
              <a:ext cx="1822182" cy="1876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35361" y="3429000"/>
              <a:ext cx="3429000" cy="3429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89" b="92415" l="9880" r="89820">
                          <a14:foregroundMark x1="41018" y1="58283" x2="44910" y2="58683"/>
                        </a14:backgroundRemoval>
                      </a14:imgEffect>
                    </a14:imgLayer>
                  </a14:imgProps>
                </a:ext>
              </a:extLst>
            </a:blip>
            <a:srcRect l="16157" t="6493" r="19923"/>
            <a:stretch/>
          </p:blipFill>
          <p:spPr>
            <a:xfrm>
              <a:off x="108065" y="4008081"/>
              <a:ext cx="3663012" cy="31323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80144" y="2679876"/>
              <a:ext cx="651775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Lĩnh vực: Phát triển thẩm mỹ</a:t>
              </a:r>
            </a:p>
            <a:p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Nghe hát : “Cô và mẹ” – tác giả: Phạm Tuyê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</a:t>
              </a:r>
            </a:p>
            <a:p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VĐTN : “ Chim mẹ , chim con”</a:t>
              </a:r>
              <a:endPara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Thời lượng: 15–20 phút</a:t>
              </a:r>
            </a:p>
            <a:p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Đối tượng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</a:t>
              </a:r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: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24–36 tháng</a:t>
              </a:r>
            </a:p>
            <a:p>
              <a:r>
                <a:rPr lang="vi-V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Người thực hiện : Mai Thị Vân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48997" y="-367021"/>
              <a:ext cx="4148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ỦY BAN NHÂN DÂN XÃ XUÂN HƯNG 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9202" y="-130347"/>
              <a:ext cx="2948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b="1" u="sng" dirty="0" smtClean="0"/>
                <a:t>Trườ</a:t>
              </a:r>
              <a:r>
                <a:rPr lang="en-US" sz="1600" b="1" u="sng" dirty="0" smtClean="0"/>
                <a:t>ng </a:t>
              </a:r>
              <a:r>
                <a:rPr lang="en-US" sz="1600" b="1" u="sng" dirty="0" err="1" smtClean="0"/>
                <a:t>mầm</a:t>
              </a:r>
              <a:r>
                <a:rPr lang="en-US" sz="1600" b="1" u="sng" dirty="0" smtClean="0"/>
                <a:t> non </a:t>
              </a:r>
              <a:r>
                <a:rPr lang="en-US" sz="1600" b="1" u="sng" dirty="0" err="1" smtClean="0"/>
                <a:t>Xuân</a:t>
              </a:r>
              <a:r>
                <a:rPr lang="en-US" sz="1600" b="1" u="sng" dirty="0" smtClean="0"/>
                <a:t> </a:t>
              </a:r>
              <a:r>
                <a:rPr lang="en-US" sz="1600" b="1" u="sng" dirty="0" err="1" smtClean="0"/>
                <a:t>Vinh</a:t>
              </a:r>
              <a:endParaRPr lang="en-US" sz="1600" b="1" u="sng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47181" y="881970"/>
              <a:ext cx="10180992" cy="35799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5400" b="1" cap="none" spc="0" dirty="0" smtClean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Hội thi giáo viên dạy giỏi cấp trường </a:t>
              </a:r>
              <a:endParaRPr lang="en-US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032" name="Picture 8" descr="Flying Blue Bird Sticker by McHone Cartoons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355" y="-1471599"/>
              <a:ext cx="4201825" cy="3625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3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5" y="0"/>
            <a:ext cx="12192000" cy="6858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-537331" y="0"/>
            <a:ext cx="6303129" cy="2412776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vi-VN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</a:t>
            </a:r>
            <a:r>
              <a:rPr lang="vi-V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vi-V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 mẹ, Chim con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56746" y="2686524"/>
            <a:ext cx="286603" cy="3212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65798" y="3007815"/>
            <a:ext cx="218364" cy="2752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16454" y="2368891"/>
            <a:ext cx="436728" cy="4060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lying Blue Bird Sticker by McHone Cartoon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107" y="157361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ways Sunny Summer Sticker by Nutmeg and Arl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763" y="-330848"/>
            <a:ext cx="3095237" cy="25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ận động chim mẹ chim chim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92793" y="482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985" y="0"/>
            <a:ext cx="12192000" cy="6858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-537331" y="0"/>
            <a:ext cx="6303129" cy="2412776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vi-VN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</a:t>
            </a:r>
            <a:r>
              <a:rPr lang="vi-V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vi-V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 mẹ, Chim con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56746" y="2686524"/>
            <a:ext cx="286603" cy="3212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65798" y="3007815"/>
            <a:ext cx="218364" cy="2752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16454" y="2368891"/>
            <a:ext cx="436728" cy="4060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lying Blue Bird Sticker by McHone Carto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107" y="157361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ways Sunny Summer Sticker by Nutmeg and Arl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763" y="-330848"/>
            <a:ext cx="3095237" cy="25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985" y="0"/>
            <a:ext cx="12192000" cy="6858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-537331" y="0"/>
            <a:ext cx="6303129" cy="2412776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vi-VN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</a:t>
            </a:r>
            <a:r>
              <a:rPr lang="vi-V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vi-V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 mẹ, Chim con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56746" y="2686524"/>
            <a:ext cx="286603" cy="3212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65798" y="3007815"/>
            <a:ext cx="218364" cy="2752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16454" y="2368891"/>
            <a:ext cx="436728" cy="4060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lying Blue Bird Sticker by McHone Carto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107" y="157361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ways Sunny Summer Sticker by Nutmeg and Arl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763" y="-330848"/>
            <a:ext cx="3095237" cy="25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ận động chim mẹ chim chim c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2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2793" y="482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0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6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0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nhạc cô và mẹ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1455" y="4911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0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7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18" y="0"/>
            <a:ext cx="122219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20" y="-1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nhạc cô và mẹ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1455" y="4911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0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0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nhạc cô và mẹ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1455" y="4911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231758" cy="6858001"/>
          </a:xfrm>
          <a:prstGeom prst="rect">
            <a:avLst/>
          </a:prstGeom>
        </p:spPr>
      </p:pic>
      <p:pic>
        <p:nvPicPr>
          <p:cNvPr id="1026" name="Picture 2" descr="Hình ảnh minh họa bài thơ &quot;Cô và mẹ&quot; ứng dụng AI (C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0"/>
            <a:ext cx="8038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45619" y="202017"/>
            <a:ext cx="4316818" cy="7868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trẻ</a:t>
            </a:r>
            <a:r>
              <a:rPr lang="en-US" sz="4000" b="1" dirty="0" smtClean="0">
                <a:solidFill>
                  <a:srgbClr val="FFFF00"/>
                </a:solidFill>
              </a:rPr>
              <a:t> D2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821960"/>
            <a:ext cx="4412512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mẹ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4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189</Words>
  <Application>Microsoft Office PowerPoint</Application>
  <PresentationFormat>Widescreen</PresentationFormat>
  <Paragraphs>48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2025-11-18T08:52:27Z</dcterms:created>
  <dcterms:modified xsi:type="dcterms:W3CDTF">2025-12-05T09:11:16Z</dcterms:modified>
</cp:coreProperties>
</file>