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4" r:id="rId4"/>
    <p:sldId id="268" r:id="rId5"/>
    <p:sldId id="266" r:id="rId6"/>
    <p:sldId id="258" r:id="rId7"/>
    <p:sldId id="259" r:id="rId8"/>
    <p:sldId id="260" r:id="rId9"/>
    <p:sldId id="261" r:id="rId10"/>
    <p:sldId id="265" r:id="rId11"/>
    <p:sldId id="270" r:id="rId12"/>
    <p:sldId id="262" r:id="rId13"/>
    <p:sldId id="263" r:id="rId14"/>
  </p:sldIdLst>
  <p:sldSz cx="24384000" cy="13716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6FCF"/>
    <a:srgbClr val="FFFD23"/>
    <a:srgbClr val="EBFA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252" y="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3BEF68-2BDC-4AF1-AF5D-F1EE8D9D8C02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B9EF41-7143-4767-AC63-3A12F9632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60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9EF41-7143-4767-AC63-3A12F9632B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21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gif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11" Type="http://schemas.openxmlformats.org/officeDocument/2006/relationships/image" Target="../media/image17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36.jp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sv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audio" Target="../media/media5.mp3"/><Relationship Id="rId16" Type="http://schemas.openxmlformats.org/officeDocument/2006/relationships/image" Target="../media/image49.gif"/><Relationship Id="rId1" Type="http://schemas.microsoft.com/office/2007/relationships/media" Target="../media/media5.mp3"/><Relationship Id="rId6" Type="http://schemas.openxmlformats.org/officeDocument/2006/relationships/image" Target="../media/image39.svg"/><Relationship Id="rId11" Type="http://schemas.openxmlformats.org/officeDocument/2006/relationships/image" Target="../media/image44.gif"/><Relationship Id="rId5" Type="http://schemas.openxmlformats.org/officeDocument/2006/relationships/image" Target="../media/image38.png"/><Relationship Id="rId15" Type="http://schemas.openxmlformats.org/officeDocument/2006/relationships/image" Target="../media/image48.svg"/><Relationship Id="rId10" Type="http://schemas.openxmlformats.org/officeDocument/2006/relationships/image" Target="../media/image43.gif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4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5" Type="http://schemas.openxmlformats.org/officeDocument/2006/relationships/image" Target="../media/image54.sv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svg"/><Relationship Id="rId4" Type="http://schemas.openxmlformats.org/officeDocument/2006/relationships/image" Target="../media/image25.png"/><Relationship Id="rId9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00373" y="0"/>
            <a:ext cx="24784373" cy="13716000"/>
          </a:xfrm>
          <a:custGeom>
            <a:avLst/>
            <a:gdLst/>
            <a:ahLst/>
            <a:cxnLst/>
            <a:rect l="l" t="t" r="r" b="b"/>
            <a:pathLst>
              <a:path w="24784373" h="13716000">
                <a:moveTo>
                  <a:pt x="0" y="0"/>
                </a:moveTo>
                <a:lnTo>
                  <a:pt x="24784373" y="0"/>
                </a:lnTo>
                <a:lnTo>
                  <a:pt x="24784373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07" r="-807"/>
            </a:stretch>
          </a:blipFill>
        </p:spPr>
      </p:sp>
      <p:sp>
        <p:nvSpPr>
          <p:cNvPr id="3" name="Freeform 3"/>
          <p:cNvSpPr/>
          <p:nvPr/>
        </p:nvSpPr>
        <p:spPr>
          <a:xfrm rot="316714">
            <a:off x="17470257" y="8410156"/>
            <a:ext cx="6885800" cy="5181564"/>
          </a:xfrm>
          <a:custGeom>
            <a:avLst/>
            <a:gdLst/>
            <a:ahLst/>
            <a:cxnLst/>
            <a:rect l="l" t="t" r="r" b="b"/>
            <a:pathLst>
              <a:path w="6885800" h="5181564">
                <a:moveTo>
                  <a:pt x="0" y="0"/>
                </a:moveTo>
                <a:lnTo>
                  <a:pt x="6885800" y="0"/>
                </a:lnTo>
                <a:lnTo>
                  <a:pt x="6885800" y="5181564"/>
                </a:lnTo>
                <a:lnTo>
                  <a:pt x="0" y="51815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00373" y="8104402"/>
            <a:ext cx="4388096" cy="4239998"/>
          </a:xfrm>
          <a:custGeom>
            <a:avLst/>
            <a:gdLst/>
            <a:ahLst/>
            <a:cxnLst/>
            <a:rect l="l" t="t" r="r" b="b"/>
            <a:pathLst>
              <a:path w="4388096" h="4239998">
                <a:moveTo>
                  <a:pt x="0" y="0"/>
                </a:moveTo>
                <a:lnTo>
                  <a:pt x="4388096" y="0"/>
                </a:lnTo>
                <a:lnTo>
                  <a:pt x="4388096" y="4239998"/>
                </a:lnTo>
                <a:lnTo>
                  <a:pt x="0" y="42399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82819">
            <a:off x="20686932" y="93956"/>
            <a:ext cx="3617423" cy="3092897"/>
          </a:xfrm>
          <a:custGeom>
            <a:avLst/>
            <a:gdLst/>
            <a:ahLst/>
            <a:cxnLst/>
            <a:rect l="l" t="t" r="r" b="b"/>
            <a:pathLst>
              <a:path w="3617423" h="3092897">
                <a:moveTo>
                  <a:pt x="0" y="0"/>
                </a:moveTo>
                <a:lnTo>
                  <a:pt x="3617423" y="0"/>
                </a:lnTo>
                <a:lnTo>
                  <a:pt x="3617423" y="3092897"/>
                </a:lnTo>
                <a:lnTo>
                  <a:pt x="0" y="30928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77342">
            <a:off x="18555938" y="763340"/>
            <a:ext cx="3855229" cy="1754129"/>
          </a:xfrm>
          <a:custGeom>
            <a:avLst/>
            <a:gdLst/>
            <a:ahLst/>
            <a:cxnLst/>
            <a:rect l="l" t="t" r="r" b="b"/>
            <a:pathLst>
              <a:path w="3855229" h="1754129">
                <a:moveTo>
                  <a:pt x="0" y="0"/>
                </a:moveTo>
                <a:lnTo>
                  <a:pt x="3855229" y="0"/>
                </a:lnTo>
                <a:lnTo>
                  <a:pt x="3855229" y="1754129"/>
                </a:lnTo>
                <a:lnTo>
                  <a:pt x="0" y="17541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77342">
            <a:off x="20386330" y="2312731"/>
            <a:ext cx="3911950" cy="1779937"/>
          </a:xfrm>
          <a:custGeom>
            <a:avLst/>
            <a:gdLst/>
            <a:ahLst/>
            <a:cxnLst/>
            <a:rect l="l" t="t" r="r" b="b"/>
            <a:pathLst>
              <a:path w="3911950" h="1779937">
                <a:moveTo>
                  <a:pt x="0" y="0"/>
                </a:moveTo>
                <a:lnTo>
                  <a:pt x="3911950" y="0"/>
                </a:lnTo>
                <a:lnTo>
                  <a:pt x="3911950" y="1779938"/>
                </a:lnTo>
                <a:lnTo>
                  <a:pt x="0" y="17799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73629">
            <a:off x="704984" y="591751"/>
            <a:ext cx="2177382" cy="3024141"/>
          </a:xfrm>
          <a:custGeom>
            <a:avLst/>
            <a:gdLst/>
            <a:ahLst/>
            <a:cxnLst/>
            <a:rect l="l" t="t" r="r" b="b"/>
            <a:pathLst>
              <a:path w="2177382" h="3024141">
                <a:moveTo>
                  <a:pt x="0" y="0"/>
                </a:moveTo>
                <a:lnTo>
                  <a:pt x="2177382" y="0"/>
                </a:lnTo>
                <a:lnTo>
                  <a:pt x="2177382" y="3024141"/>
                </a:lnTo>
                <a:lnTo>
                  <a:pt x="0" y="302414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7A4A2988-3FA5-B1CB-6406-561B20C2F882}"/>
              </a:ext>
            </a:extLst>
          </p:cNvPr>
          <p:cNvSpPr/>
          <p:nvPr/>
        </p:nvSpPr>
        <p:spPr>
          <a:xfrm rot="-5503337">
            <a:off x="763647" y="9504513"/>
            <a:ext cx="8602899" cy="13483874"/>
          </a:xfrm>
          <a:custGeom>
            <a:avLst/>
            <a:gdLst/>
            <a:ahLst/>
            <a:cxnLst/>
            <a:rect l="l" t="t" r="r" b="b"/>
            <a:pathLst>
              <a:path w="8416970" h="13040376">
                <a:moveTo>
                  <a:pt x="0" y="0"/>
                </a:moveTo>
                <a:lnTo>
                  <a:pt x="8416970" y="0"/>
                </a:lnTo>
                <a:lnTo>
                  <a:pt x="8416970" y="13040376"/>
                </a:lnTo>
                <a:lnTo>
                  <a:pt x="0" y="130403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014F14CF-D629-56BE-6FC3-38F1491C4037}"/>
              </a:ext>
            </a:extLst>
          </p:cNvPr>
          <p:cNvSpPr/>
          <p:nvPr/>
        </p:nvSpPr>
        <p:spPr>
          <a:xfrm rot="2086419">
            <a:off x="16397956" y="9163875"/>
            <a:ext cx="9454124" cy="8947971"/>
          </a:xfrm>
          <a:custGeom>
            <a:avLst/>
            <a:gdLst/>
            <a:ahLst/>
            <a:cxnLst/>
            <a:rect l="l" t="t" r="r" b="b"/>
            <a:pathLst>
              <a:path w="9143168" h="8754583">
                <a:moveTo>
                  <a:pt x="0" y="0"/>
                </a:moveTo>
                <a:lnTo>
                  <a:pt x="9143168" y="0"/>
                </a:lnTo>
                <a:lnTo>
                  <a:pt x="9143168" y="8754584"/>
                </a:lnTo>
                <a:lnTo>
                  <a:pt x="0" y="87545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ED7D0002-73F5-30EC-9BF5-B88C0DC93BA1}"/>
              </a:ext>
            </a:extLst>
          </p:cNvPr>
          <p:cNvSpPr/>
          <p:nvPr/>
        </p:nvSpPr>
        <p:spPr>
          <a:xfrm rot="5221083">
            <a:off x="16498677" y="-8953587"/>
            <a:ext cx="8602899" cy="13483874"/>
          </a:xfrm>
          <a:custGeom>
            <a:avLst/>
            <a:gdLst/>
            <a:ahLst/>
            <a:cxnLst/>
            <a:rect l="l" t="t" r="r" b="b"/>
            <a:pathLst>
              <a:path w="8416970" h="13040376">
                <a:moveTo>
                  <a:pt x="0" y="0"/>
                </a:moveTo>
                <a:lnTo>
                  <a:pt x="8416970" y="0"/>
                </a:lnTo>
                <a:lnTo>
                  <a:pt x="8416970" y="13040376"/>
                </a:lnTo>
                <a:lnTo>
                  <a:pt x="0" y="130403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5EBF8A7A-9BC0-7412-A25B-BE0EF6E24B08}"/>
              </a:ext>
            </a:extLst>
          </p:cNvPr>
          <p:cNvSpPr/>
          <p:nvPr/>
        </p:nvSpPr>
        <p:spPr>
          <a:xfrm>
            <a:off x="-476625" y="3755014"/>
            <a:ext cx="13908970" cy="9843450"/>
          </a:xfrm>
          <a:custGeom>
            <a:avLst/>
            <a:gdLst/>
            <a:ahLst/>
            <a:cxnLst/>
            <a:rect l="l" t="t" r="r" b="b"/>
            <a:pathLst>
              <a:path w="13649608" h="9898355">
                <a:moveTo>
                  <a:pt x="0" y="0"/>
                </a:moveTo>
                <a:lnTo>
                  <a:pt x="13649608" y="0"/>
                </a:lnTo>
                <a:lnTo>
                  <a:pt x="13649608" y="9898355"/>
                </a:lnTo>
                <a:lnTo>
                  <a:pt x="0" y="98983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2022" r="-20676" b="-4687"/>
            </a:stretch>
          </a:blipFill>
        </p:spPr>
      </p:sp>
      <p:pic>
        <p:nvPicPr>
          <p:cNvPr id="16" name="Picture 9">
            <a:extLst>
              <a:ext uri="{FF2B5EF4-FFF2-40B4-BE49-F238E27FC236}">
                <a16:creationId xmlns:a16="http://schemas.microsoft.com/office/drawing/2014/main" id="{0A4C895F-1400-3CEE-714E-D08F13EBA30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847276" y="4243077"/>
            <a:ext cx="12827186" cy="7183225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1C3825DD-22D3-2679-E32E-73B25A8D359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2104215" y="5856235"/>
            <a:ext cx="12827186" cy="7183225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D4DF651B-511C-A5A4-8B6B-8535255ECEA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476625" y="-60443"/>
            <a:ext cx="12827186" cy="7183225"/>
          </a:xfrm>
          <a:prstGeom prst="rect">
            <a:avLst/>
          </a:prstGeom>
        </p:spPr>
      </p:pic>
      <p:pic>
        <p:nvPicPr>
          <p:cNvPr id="19" name="Picture 13">
            <a:extLst>
              <a:ext uri="{FF2B5EF4-FFF2-40B4-BE49-F238E27FC236}">
                <a16:creationId xmlns:a16="http://schemas.microsoft.com/office/drawing/2014/main" id="{0636BAE2-9452-4EA5-B6AC-7518F2102A5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2055836">
            <a:off x="47490" y="10096546"/>
            <a:ext cx="3387910" cy="2659510"/>
          </a:xfrm>
          <a:prstGeom prst="rect">
            <a:avLst/>
          </a:prstGeom>
        </p:spPr>
      </p:pic>
      <p:sp>
        <p:nvSpPr>
          <p:cNvPr id="20" name="Freeform 14">
            <a:extLst>
              <a:ext uri="{FF2B5EF4-FFF2-40B4-BE49-F238E27FC236}">
                <a16:creationId xmlns:a16="http://schemas.microsoft.com/office/drawing/2014/main" id="{1CE6CBD8-0782-966C-3CC5-2208B77FC891}"/>
              </a:ext>
            </a:extLst>
          </p:cNvPr>
          <p:cNvSpPr/>
          <p:nvPr/>
        </p:nvSpPr>
        <p:spPr>
          <a:xfrm flipH="1">
            <a:off x="12036964" y="2971535"/>
            <a:ext cx="12496800" cy="10577210"/>
          </a:xfrm>
          <a:custGeom>
            <a:avLst/>
            <a:gdLst/>
            <a:ahLst/>
            <a:cxnLst/>
            <a:rect l="l" t="t" r="r" b="b"/>
            <a:pathLst>
              <a:path w="12085768" h="10348610">
                <a:moveTo>
                  <a:pt x="12085768" y="0"/>
                </a:moveTo>
                <a:lnTo>
                  <a:pt x="0" y="0"/>
                </a:lnTo>
                <a:lnTo>
                  <a:pt x="0" y="10348610"/>
                </a:lnTo>
                <a:lnTo>
                  <a:pt x="12085768" y="10348610"/>
                </a:lnTo>
                <a:lnTo>
                  <a:pt x="12085768" y="0"/>
                </a:lnTo>
                <a:close/>
              </a:path>
            </a:pathLst>
          </a:custGeom>
          <a:blipFill>
            <a:blip r:embed="rId10"/>
            <a:stretch>
              <a:fillRect t="-2022" r="-42491" b="-4687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1" name="Freeform 15">
            <a:extLst>
              <a:ext uri="{FF2B5EF4-FFF2-40B4-BE49-F238E27FC236}">
                <a16:creationId xmlns:a16="http://schemas.microsoft.com/office/drawing/2014/main" id="{DE21FFA3-6563-1C7E-ABBF-708529678FA5}"/>
              </a:ext>
            </a:extLst>
          </p:cNvPr>
          <p:cNvSpPr/>
          <p:nvPr/>
        </p:nvSpPr>
        <p:spPr>
          <a:xfrm rot="1416253">
            <a:off x="13170217" y="10861107"/>
            <a:ext cx="1774984" cy="2130051"/>
          </a:xfrm>
          <a:custGeom>
            <a:avLst/>
            <a:gdLst/>
            <a:ahLst/>
            <a:cxnLst/>
            <a:rect l="l" t="t" r="r" b="b"/>
            <a:pathLst>
              <a:path w="2677159" h="3059610">
                <a:moveTo>
                  <a:pt x="0" y="0"/>
                </a:moveTo>
                <a:lnTo>
                  <a:pt x="2677159" y="0"/>
                </a:lnTo>
                <a:lnTo>
                  <a:pt x="2677159" y="3059610"/>
                </a:lnTo>
                <a:lnTo>
                  <a:pt x="0" y="305961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E29D1A11-CC96-2404-CD43-037139962257}"/>
              </a:ext>
            </a:extLst>
          </p:cNvPr>
          <p:cNvSpPr/>
          <p:nvPr/>
        </p:nvSpPr>
        <p:spPr>
          <a:xfrm>
            <a:off x="-2383000" y="-69077"/>
            <a:ext cx="6158096" cy="1346772"/>
          </a:xfrm>
          <a:custGeom>
            <a:avLst/>
            <a:gdLst/>
            <a:ahLst/>
            <a:cxnLst/>
            <a:rect l="l" t="t" r="r" b="b"/>
            <a:pathLst>
              <a:path w="5955550" h="1317665">
                <a:moveTo>
                  <a:pt x="0" y="0"/>
                </a:moveTo>
                <a:lnTo>
                  <a:pt x="5955550" y="0"/>
                </a:lnTo>
                <a:lnTo>
                  <a:pt x="5955550" y="1317666"/>
                </a:lnTo>
                <a:lnTo>
                  <a:pt x="0" y="131766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C608ADCD-0547-4EC9-030F-DC49B523A289}"/>
              </a:ext>
            </a:extLst>
          </p:cNvPr>
          <p:cNvSpPr/>
          <p:nvPr/>
        </p:nvSpPr>
        <p:spPr>
          <a:xfrm>
            <a:off x="3572549" y="-151578"/>
            <a:ext cx="7056913" cy="1543343"/>
          </a:xfrm>
          <a:custGeom>
            <a:avLst/>
            <a:gdLst/>
            <a:ahLst/>
            <a:cxnLst/>
            <a:rect l="l" t="t" r="r" b="b"/>
            <a:pathLst>
              <a:path w="6824804" h="1509988">
                <a:moveTo>
                  <a:pt x="0" y="0"/>
                </a:moveTo>
                <a:lnTo>
                  <a:pt x="6824804" y="0"/>
                </a:lnTo>
                <a:lnTo>
                  <a:pt x="6824804" y="1509988"/>
                </a:lnTo>
                <a:lnTo>
                  <a:pt x="0" y="150998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18">
            <a:extLst>
              <a:ext uri="{FF2B5EF4-FFF2-40B4-BE49-F238E27FC236}">
                <a16:creationId xmlns:a16="http://schemas.microsoft.com/office/drawing/2014/main" id="{980F34A2-7F72-4DEA-0B47-23C4613E85D3}"/>
              </a:ext>
            </a:extLst>
          </p:cNvPr>
          <p:cNvSpPr/>
          <p:nvPr/>
        </p:nvSpPr>
        <p:spPr>
          <a:xfrm>
            <a:off x="10397353" y="-69078"/>
            <a:ext cx="7056913" cy="1543343"/>
          </a:xfrm>
          <a:custGeom>
            <a:avLst/>
            <a:gdLst/>
            <a:ahLst/>
            <a:cxnLst/>
            <a:rect l="l" t="t" r="r" b="b"/>
            <a:pathLst>
              <a:path w="6824804" h="1509988">
                <a:moveTo>
                  <a:pt x="0" y="0"/>
                </a:moveTo>
                <a:lnTo>
                  <a:pt x="6824804" y="0"/>
                </a:lnTo>
                <a:lnTo>
                  <a:pt x="6824804" y="1509988"/>
                </a:lnTo>
                <a:lnTo>
                  <a:pt x="0" y="150998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19">
            <a:extLst>
              <a:ext uri="{FF2B5EF4-FFF2-40B4-BE49-F238E27FC236}">
                <a16:creationId xmlns:a16="http://schemas.microsoft.com/office/drawing/2014/main" id="{ABCCD195-833E-ECFE-2645-251F9A1CC6A9}"/>
              </a:ext>
            </a:extLst>
          </p:cNvPr>
          <p:cNvSpPr/>
          <p:nvPr/>
        </p:nvSpPr>
        <p:spPr>
          <a:xfrm>
            <a:off x="17096537" y="-69078"/>
            <a:ext cx="7056913" cy="1543343"/>
          </a:xfrm>
          <a:custGeom>
            <a:avLst/>
            <a:gdLst/>
            <a:ahLst/>
            <a:cxnLst/>
            <a:rect l="l" t="t" r="r" b="b"/>
            <a:pathLst>
              <a:path w="6824804" h="1509988">
                <a:moveTo>
                  <a:pt x="0" y="0"/>
                </a:moveTo>
                <a:lnTo>
                  <a:pt x="6824804" y="0"/>
                </a:lnTo>
                <a:lnTo>
                  <a:pt x="6824804" y="1509988"/>
                </a:lnTo>
                <a:lnTo>
                  <a:pt x="0" y="150998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0">
            <a:extLst>
              <a:ext uri="{FF2B5EF4-FFF2-40B4-BE49-F238E27FC236}">
                <a16:creationId xmlns:a16="http://schemas.microsoft.com/office/drawing/2014/main" id="{70CFC4D2-DE12-97E8-4D2B-CD42814E55B9}"/>
              </a:ext>
            </a:extLst>
          </p:cNvPr>
          <p:cNvSpPr/>
          <p:nvPr/>
        </p:nvSpPr>
        <p:spPr>
          <a:xfrm rot="-1190904" flipH="1">
            <a:off x="-181046" y="-97267"/>
            <a:ext cx="3541496" cy="3721375"/>
          </a:xfrm>
          <a:custGeom>
            <a:avLst/>
            <a:gdLst/>
            <a:ahLst/>
            <a:cxnLst/>
            <a:rect l="l" t="t" r="r" b="b"/>
            <a:pathLst>
              <a:path w="3425013" h="3640946">
                <a:moveTo>
                  <a:pt x="3425014" y="0"/>
                </a:moveTo>
                <a:lnTo>
                  <a:pt x="0" y="0"/>
                </a:lnTo>
                <a:lnTo>
                  <a:pt x="0" y="3640946"/>
                </a:lnTo>
                <a:lnTo>
                  <a:pt x="3425014" y="3640946"/>
                </a:lnTo>
                <a:lnTo>
                  <a:pt x="3425014" y="0"/>
                </a:lnTo>
                <a:close/>
              </a:path>
            </a:pathLst>
          </a:custGeom>
          <a:blipFill>
            <a:blip r:embed="rId15"/>
            <a:stretch>
              <a:fillRect r="-1653"/>
            </a:stretch>
          </a:blipFill>
        </p:spPr>
      </p:sp>
      <p:sp>
        <p:nvSpPr>
          <p:cNvPr id="27" name="Freeform 21">
            <a:extLst>
              <a:ext uri="{FF2B5EF4-FFF2-40B4-BE49-F238E27FC236}">
                <a16:creationId xmlns:a16="http://schemas.microsoft.com/office/drawing/2014/main" id="{A545C512-AB2B-958F-127E-62F6CC0618CD}"/>
              </a:ext>
            </a:extLst>
          </p:cNvPr>
          <p:cNvSpPr/>
          <p:nvPr/>
        </p:nvSpPr>
        <p:spPr>
          <a:xfrm rot="902445">
            <a:off x="21065737" y="71108"/>
            <a:ext cx="3044845" cy="3604486"/>
          </a:xfrm>
          <a:custGeom>
            <a:avLst/>
            <a:gdLst/>
            <a:ahLst/>
            <a:cxnLst/>
            <a:rect l="l" t="t" r="r" b="b"/>
            <a:pathLst>
              <a:path w="2944698" h="3526584">
                <a:moveTo>
                  <a:pt x="0" y="0"/>
                </a:moveTo>
                <a:lnTo>
                  <a:pt x="2944697" y="0"/>
                </a:lnTo>
                <a:lnTo>
                  <a:pt x="2944697" y="3526584"/>
                </a:lnTo>
                <a:lnTo>
                  <a:pt x="0" y="352658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28" name="Picture 13">
            <a:extLst>
              <a:ext uri="{FF2B5EF4-FFF2-40B4-BE49-F238E27FC236}">
                <a16:creationId xmlns:a16="http://schemas.microsoft.com/office/drawing/2014/main" id="{F2222AA9-FD12-4591-E184-93EA94D50AC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18934906">
            <a:off x="20958196" y="9950703"/>
            <a:ext cx="3387910" cy="265951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BFF9B1E-04B3-5360-3708-59440AE89DAC}"/>
              </a:ext>
            </a:extLst>
          </p:cNvPr>
          <p:cNvSpPr/>
          <p:nvPr/>
        </p:nvSpPr>
        <p:spPr>
          <a:xfrm>
            <a:off x="4063975" y="4934102"/>
            <a:ext cx="16413206" cy="352409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CHÀO MỪNG CÁC CÔ VỀ DỰ HỘI THI GVG CẤP </a:t>
            </a:r>
            <a:r>
              <a:rPr lang="en-US" sz="38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 </a:t>
            </a:r>
            <a:endParaRPr kumimoji="0" lang="en-US" sz="3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 HỌC 2025 -2026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97F19DE-7107-E993-2466-4E107CB940D8}"/>
              </a:ext>
            </a:extLst>
          </p:cNvPr>
          <p:cNvSpPr/>
          <p:nvPr/>
        </p:nvSpPr>
        <p:spPr>
          <a:xfrm>
            <a:off x="7528002" y="1296650"/>
            <a:ext cx="922502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3462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UBND XÃ XUÂN HƯNG </a:t>
            </a:r>
          </a:p>
          <a:p>
            <a:pPr algn="ctr"/>
            <a:r>
              <a:rPr lang="en-US" sz="4400" b="1" cap="none" spc="0" dirty="0">
                <a:ln w="13462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XUÂN VINH 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B5CD41F-DFED-83AA-6B9E-F67288AEA1A8}"/>
              </a:ext>
            </a:extLst>
          </p:cNvPr>
          <p:cNvCxnSpPr>
            <a:cxnSpLocks/>
          </p:cNvCxnSpPr>
          <p:nvPr/>
        </p:nvCxnSpPr>
        <p:spPr>
          <a:xfrm flipV="1">
            <a:off x="9753600" y="2723350"/>
            <a:ext cx="4936880" cy="198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7C580B81-BED0-F12E-C876-7F540467B194}"/>
              </a:ext>
            </a:extLst>
          </p:cNvPr>
          <p:cNvSpPr/>
          <p:nvPr/>
        </p:nvSpPr>
        <p:spPr>
          <a:xfrm>
            <a:off x="7054269" y="5421154"/>
            <a:ext cx="11374476" cy="51706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6600" cap="none" spc="0" dirty="0" err="1">
                <a:ln w="9525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6600" cap="none" spc="0" dirty="0">
                <a:ln w="9525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cap="none" spc="0" dirty="0" err="1">
                <a:ln w="9525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6600" cap="none" spc="0" dirty="0">
                <a:ln w="9525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600" cap="none" spc="0" dirty="0" err="1">
                <a:ln w="9525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6600" cap="none" spc="0" dirty="0">
                <a:ln w="9525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cap="none" spc="0" dirty="0" err="1">
                <a:ln w="9525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6600" cap="none" spc="0" dirty="0">
                <a:ln w="9525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9525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6600" dirty="0">
                <a:ln w="9525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9525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6600" cap="none" spc="0" dirty="0">
              <a:ln w="9525">
                <a:solidFill>
                  <a:schemeClr val="tx1"/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600" cap="none" spc="0" dirty="0" err="1">
                <a:ln w="9525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6600" cap="none" spc="0" dirty="0">
                <a:ln w="9525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cap="none" spc="0" dirty="0" err="1">
                <a:ln w="9525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6600" cap="none" spc="0" dirty="0">
                <a:ln w="9525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: Thơ “Xe </a:t>
            </a:r>
            <a:r>
              <a:rPr lang="en-US" sz="6600" cap="none" spc="0" dirty="0" err="1">
                <a:ln w="9525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6600" cap="none" spc="0" dirty="0">
                <a:ln w="9525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cap="none" spc="0" dirty="0" err="1">
                <a:ln w="9525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6600" cap="none" spc="0" dirty="0">
                <a:ln w="9525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6600" dirty="0" err="1">
                <a:ln w="9525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6600" dirty="0">
                <a:ln w="9525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9525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6600" dirty="0">
                <a:ln w="9525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: 4 – 5 </a:t>
            </a:r>
            <a:r>
              <a:rPr lang="en-US" sz="6600" dirty="0" err="1">
                <a:ln w="9525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6600" dirty="0">
              <a:ln w="9525">
                <a:solidFill>
                  <a:schemeClr val="tx1"/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600" cap="none" spc="0" dirty="0" err="1">
                <a:ln w="9525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6600" cap="none" spc="0" dirty="0">
                <a:ln w="9525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cap="none" spc="0" dirty="0" err="1">
                <a:ln w="9525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6600" cap="none" spc="0" dirty="0">
                <a:ln w="9525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: 25 - 30 </a:t>
            </a:r>
            <a:r>
              <a:rPr lang="en-US" sz="6600" cap="none" spc="0" dirty="0" err="1">
                <a:ln w="9525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6600" cap="none" spc="0" dirty="0">
              <a:ln w="9525">
                <a:solidFill>
                  <a:schemeClr val="tx1"/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600" dirty="0" err="1">
                <a:ln w="9525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6600" dirty="0">
                <a:ln w="9525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9525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6600" dirty="0">
                <a:ln w="9525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: Trần Thị </a:t>
            </a:r>
            <a:r>
              <a:rPr lang="en-US" sz="6600" dirty="0" err="1">
                <a:ln w="9525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6600" cap="none" spc="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0BDB0B22-C8D9-C9D2-D51B-FE19C6253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" y="-27303"/>
            <a:ext cx="24402077" cy="13672408"/>
          </a:xfrm>
          <a:prstGeom prst="rect">
            <a:avLst/>
          </a:prstGeom>
        </p:spPr>
      </p:pic>
      <p:sp>
        <p:nvSpPr>
          <p:cNvPr id="14" name="Freeform 10">
            <a:extLst>
              <a:ext uri="{FF2B5EF4-FFF2-40B4-BE49-F238E27FC236}">
                <a16:creationId xmlns:a16="http://schemas.microsoft.com/office/drawing/2014/main" id="{A99201B9-5908-218C-F6B5-B1BA0EFEF271}"/>
              </a:ext>
            </a:extLst>
          </p:cNvPr>
          <p:cNvSpPr/>
          <p:nvPr/>
        </p:nvSpPr>
        <p:spPr>
          <a:xfrm rot="392878">
            <a:off x="-4189804" y="-1653689"/>
            <a:ext cx="8380775" cy="7018899"/>
          </a:xfrm>
          <a:custGeom>
            <a:avLst/>
            <a:gdLst/>
            <a:ahLst/>
            <a:cxnLst/>
            <a:rect l="l" t="t" r="r" b="b"/>
            <a:pathLst>
              <a:path w="8380775" h="7018899">
                <a:moveTo>
                  <a:pt x="0" y="0"/>
                </a:moveTo>
                <a:lnTo>
                  <a:pt x="8380775" y="0"/>
                </a:lnTo>
                <a:lnTo>
                  <a:pt x="8380775" y="7018899"/>
                </a:lnTo>
                <a:lnTo>
                  <a:pt x="0" y="70188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678D1605-1183-0530-E8DD-A6D69053BD8D}"/>
              </a:ext>
            </a:extLst>
          </p:cNvPr>
          <p:cNvSpPr/>
          <p:nvPr/>
        </p:nvSpPr>
        <p:spPr>
          <a:xfrm>
            <a:off x="19065377" y="-221499"/>
            <a:ext cx="5047646" cy="4561810"/>
          </a:xfrm>
          <a:custGeom>
            <a:avLst/>
            <a:gdLst/>
            <a:ahLst/>
            <a:cxnLst/>
            <a:rect l="l" t="t" r="r" b="b"/>
            <a:pathLst>
              <a:path w="5047646" h="4561810">
                <a:moveTo>
                  <a:pt x="0" y="0"/>
                </a:moveTo>
                <a:lnTo>
                  <a:pt x="5047647" y="0"/>
                </a:lnTo>
                <a:lnTo>
                  <a:pt x="5047647" y="4561810"/>
                </a:lnTo>
                <a:lnTo>
                  <a:pt x="0" y="45618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379E9D8A-324D-7291-7FD0-D56B8CAAE0AA}"/>
              </a:ext>
            </a:extLst>
          </p:cNvPr>
          <p:cNvSpPr/>
          <p:nvPr/>
        </p:nvSpPr>
        <p:spPr>
          <a:xfrm>
            <a:off x="13182600" y="242890"/>
            <a:ext cx="3378944" cy="3018701"/>
          </a:xfrm>
          <a:custGeom>
            <a:avLst/>
            <a:gdLst/>
            <a:ahLst/>
            <a:cxnLst/>
            <a:rect l="l" t="t" r="r" b="b"/>
            <a:pathLst>
              <a:path w="4145390" h="4310631">
                <a:moveTo>
                  <a:pt x="0" y="0"/>
                </a:moveTo>
                <a:lnTo>
                  <a:pt x="4145390" y="0"/>
                </a:lnTo>
                <a:lnTo>
                  <a:pt x="4145390" y="4310631"/>
                </a:lnTo>
                <a:lnTo>
                  <a:pt x="0" y="43106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9592C200-D9A1-D8AB-38B5-351C9AA64EB5}"/>
              </a:ext>
            </a:extLst>
          </p:cNvPr>
          <p:cNvSpPr/>
          <p:nvPr/>
        </p:nvSpPr>
        <p:spPr>
          <a:xfrm>
            <a:off x="5135921" y="242890"/>
            <a:ext cx="3855679" cy="1738310"/>
          </a:xfrm>
          <a:custGeom>
            <a:avLst/>
            <a:gdLst/>
            <a:ahLst/>
            <a:cxnLst/>
            <a:rect l="l" t="t" r="r" b="b"/>
            <a:pathLst>
              <a:path w="3053197" h="1843368">
                <a:moveTo>
                  <a:pt x="0" y="0"/>
                </a:moveTo>
                <a:lnTo>
                  <a:pt x="3053197" y="0"/>
                </a:lnTo>
                <a:lnTo>
                  <a:pt x="3053197" y="1843368"/>
                </a:lnTo>
                <a:lnTo>
                  <a:pt x="0" y="18433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0A9F15E3-5EC2-D4B3-D60E-0998F6AC9163}"/>
              </a:ext>
            </a:extLst>
          </p:cNvPr>
          <p:cNvSpPr/>
          <p:nvPr/>
        </p:nvSpPr>
        <p:spPr>
          <a:xfrm>
            <a:off x="34413" y="10528291"/>
            <a:ext cx="3196650" cy="3144117"/>
          </a:xfrm>
          <a:custGeom>
            <a:avLst/>
            <a:gdLst/>
            <a:ahLst/>
            <a:cxnLst/>
            <a:rect l="l" t="t" r="r" b="b"/>
            <a:pathLst>
              <a:path w="2703529" h="2662976">
                <a:moveTo>
                  <a:pt x="0" y="0"/>
                </a:moveTo>
                <a:lnTo>
                  <a:pt x="2703529" y="0"/>
                </a:lnTo>
                <a:lnTo>
                  <a:pt x="2703529" y="2662977"/>
                </a:lnTo>
                <a:lnTo>
                  <a:pt x="0" y="26629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Freeform 16">
            <a:extLst>
              <a:ext uri="{FF2B5EF4-FFF2-40B4-BE49-F238E27FC236}">
                <a16:creationId xmlns:a16="http://schemas.microsoft.com/office/drawing/2014/main" id="{1950225D-77B7-5072-147B-285F9F8F9F5B}"/>
              </a:ext>
            </a:extLst>
          </p:cNvPr>
          <p:cNvSpPr/>
          <p:nvPr/>
        </p:nvSpPr>
        <p:spPr>
          <a:xfrm>
            <a:off x="20479179" y="10019847"/>
            <a:ext cx="3633844" cy="3625258"/>
          </a:xfrm>
          <a:custGeom>
            <a:avLst/>
            <a:gdLst/>
            <a:ahLst/>
            <a:cxnLst/>
            <a:rect l="l" t="t" r="r" b="b"/>
            <a:pathLst>
              <a:path w="2603032" h="2219085">
                <a:moveTo>
                  <a:pt x="0" y="0"/>
                </a:moveTo>
                <a:lnTo>
                  <a:pt x="2603032" y="0"/>
                </a:lnTo>
                <a:lnTo>
                  <a:pt x="2603032" y="2219084"/>
                </a:lnTo>
                <a:lnTo>
                  <a:pt x="0" y="221908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" name="Oval 2"/>
          <p:cNvSpPr/>
          <p:nvPr/>
        </p:nvSpPr>
        <p:spPr>
          <a:xfrm>
            <a:off x="5486400" y="5181600"/>
            <a:ext cx="11887200" cy="4346489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9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ạc Rap đọc chậm [skTTAnsMoug]_[cut_50sec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8325" y="6246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04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732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0BDB0B22-C8D9-C9D2-D51B-FE19C6253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" y="-27303"/>
            <a:ext cx="24402077" cy="13672408"/>
          </a:xfrm>
          <a:prstGeom prst="rect">
            <a:avLst/>
          </a:prstGeom>
        </p:spPr>
      </p:pic>
      <p:sp>
        <p:nvSpPr>
          <p:cNvPr id="14" name="Freeform 10">
            <a:extLst>
              <a:ext uri="{FF2B5EF4-FFF2-40B4-BE49-F238E27FC236}">
                <a16:creationId xmlns:a16="http://schemas.microsoft.com/office/drawing/2014/main" id="{A99201B9-5908-218C-F6B5-B1BA0EFEF271}"/>
              </a:ext>
            </a:extLst>
          </p:cNvPr>
          <p:cNvSpPr/>
          <p:nvPr/>
        </p:nvSpPr>
        <p:spPr>
          <a:xfrm rot="392878">
            <a:off x="-4189804" y="-1653689"/>
            <a:ext cx="8380775" cy="7018899"/>
          </a:xfrm>
          <a:custGeom>
            <a:avLst/>
            <a:gdLst/>
            <a:ahLst/>
            <a:cxnLst/>
            <a:rect l="l" t="t" r="r" b="b"/>
            <a:pathLst>
              <a:path w="8380775" h="7018899">
                <a:moveTo>
                  <a:pt x="0" y="0"/>
                </a:moveTo>
                <a:lnTo>
                  <a:pt x="8380775" y="0"/>
                </a:lnTo>
                <a:lnTo>
                  <a:pt x="8380775" y="7018899"/>
                </a:lnTo>
                <a:lnTo>
                  <a:pt x="0" y="70188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678D1605-1183-0530-E8DD-A6D69053BD8D}"/>
              </a:ext>
            </a:extLst>
          </p:cNvPr>
          <p:cNvSpPr/>
          <p:nvPr/>
        </p:nvSpPr>
        <p:spPr>
          <a:xfrm>
            <a:off x="19065377" y="-221499"/>
            <a:ext cx="5047646" cy="4561810"/>
          </a:xfrm>
          <a:custGeom>
            <a:avLst/>
            <a:gdLst/>
            <a:ahLst/>
            <a:cxnLst/>
            <a:rect l="l" t="t" r="r" b="b"/>
            <a:pathLst>
              <a:path w="5047646" h="4561810">
                <a:moveTo>
                  <a:pt x="0" y="0"/>
                </a:moveTo>
                <a:lnTo>
                  <a:pt x="5047647" y="0"/>
                </a:lnTo>
                <a:lnTo>
                  <a:pt x="5047647" y="4561810"/>
                </a:lnTo>
                <a:lnTo>
                  <a:pt x="0" y="45618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379E9D8A-324D-7291-7FD0-D56B8CAAE0AA}"/>
              </a:ext>
            </a:extLst>
          </p:cNvPr>
          <p:cNvSpPr/>
          <p:nvPr/>
        </p:nvSpPr>
        <p:spPr>
          <a:xfrm>
            <a:off x="13182600" y="242890"/>
            <a:ext cx="3378944" cy="3018701"/>
          </a:xfrm>
          <a:custGeom>
            <a:avLst/>
            <a:gdLst/>
            <a:ahLst/>
            <a:cxnLst/>
            <a:rect l="l" t="t" r="r" b="b"/>
            <a:pathLst>
              <a:path w="4145390" h="4310631">
                <a:moveTo>
                  <a:pt x="0" y="0"/>
                </a:moveTo>
                <a:lnTo>
                  <a:pt x="4145390" y="0"/>
                </a:lnTo>
                <a:lnTo>
                  <a:pt x="4145390" y="4310631"/>
                </a:lnTo>
                <a:lnTo>
                  <a:pt x="0" y="43106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9592C200-D9A1-D8AB-38B5-351C9AA64EB5}"/>
              </a:ext>
            </a:extLst>
          </p:cNvPr>
          <p:cNvSpPr/>
          <p:nvPr/>
        </p:nvSpPr>
        <p:spPr>
          <a:xfrm>
            <a:off x="5135921" y="242890"/>
            <a:ext cx="3855679" cy="1738310"/>
          </a:xfrm>
          <a:custGeom>
            <a:avLst/>
            <a:gdLst/>
            <a:ahLst/>
            <a:cxnLst/>
            <a:rect l="l" t="t" r="r" b="b"/>
            <a:pathLst>
              <a:path w="3053197" h="1843368">
                <a:moveTo>
                  <a:pt x="0" y="0"/>
                </a:moveTo>
                <a:lnTo>
                  <a:pt x="3053197" y="0"/>
                </a:lnTo>
                <a:lnTo>
                  <a:pt x="3053197" y="1843368"/>
                </a:lnTo>
                <a:lnTo>
                  <a:pt x="0" y="18433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0A9F15E3-5EC2-D4B3-D60E-0998F6AC9163}"/>
              </a:ext>
            </a:extLst>
          </p:cNvPr>
          <p:cNvSpPr/>
          <p:nvPr/>
        </p:nvSpPr>
        <p:spPr>
          <a:xfrm>
            <a:off x="34413" y="10528291"/>
            <a:ext cx="3196650" cy="3144117"/>
          </a:xfrm>
          <a:custGeom>
            <a:avLst/>
            <a:gdLst/>
            <a:ahLst/>
            <a:cxnLst/>
            <a:rect l="l" t="t" r="r" b="b"/>
            <a:pathLst>
              <a:path w="2703529" h="2662976">
                <a:moveTo>
                  <a:pt x="0" y="0"/>
                </a:moveTo>
                <a:lnTo>
                  <a:pt x="2703529" y="0"/>
                </a:lnTo>
                <a:lnTo>
                  <a:pt x="2703529" y="2662977"/>
                </a:lnTo>
                <a:lnTo>
                  <a:pt x="0" y="26629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Freeform 16">
            <a:extLst>
              <a:ext uri="{FF2B5EF4-FFF2-40B4-BE49-F238E27FC236}">
                <a16:creationId xmlns:a16="http://schemas.microsoft.com/office/drawing/2014/main" id="{1950225D-77B7-5072-147B-285F9F8F9F5B}"/>
              </a:ext>
            </a:extLst>
          </p:cNvPr>
          <p:cNvSpPr/>
          <p:nvPr/>
        </p:nvSpPr>
        <p:spPr>
          <a:xfrm>
            <a:off x="20479179" y="10019847"/>
            <a:ext cx="3633844" cy="3625258"/>
          </a:xfrm>
          <a:custGeom>
            <a:avLst/>
            <a:gdLst/>
            <a:ahLst/>
            <a:cxnLst/>
            <a:rect l="l" t="t" r="r" b="b"/>
            <a:pathLst>
              <a:path w="2603032" h="2219085">
                <a:moveTo>
                  <a:pt x="0" y="0"/>
                </a:moveTo>
                <a:lnTo>
                  <a:pt x="2603032" y="0"/>
                </a:lnTo>
                <a:lnTo>
                  <a:pt x="2603032" y="2219084"/>
                </a:lnTo>
                <a:lnTo>
                  <a:pt x="0" y="22190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68726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2DD306-01A2-6468-C4F6-14F91E4AB5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857"/>
            <a:ext cx="24380952" cy="1371428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A4E205BD-9266-D0D8-0CD3-AC8C6038EDE5}"/>
              </a:ext>
            </a:extLst>
          </p:cNvPr>
          <p:cNvSpPr/>
          <p:nvPr/>
        </p:nvSpPr>
        <p:spPr>
          <a:xfrm>
            <a:off x="-739175" y="-1740033"/>
            <a:ext cx="28001385" cy="8750433"/>
          </a:xfrm>
          <a:custGeom>
            <a:avLst/>
            <a:gdLst/>
            <a:ahLst/>
            <a:cxnLst/>
            <a:rect l="l" t="t" r="r" b="b"/>
            <a:pathLst>
              <a:path w="28001385" h="8750433">
                <a:moveTo>
                  <a:pt x="0" y="0"/>
                </a:moveTo>
                <a:lnTo>
                  <a:pt x="28001384" y="0"/>
                </a:lnTo>
                <a:lnTo>
                  <a:pt x="28001384" y="8750433"/>
                </a:lnTo>
                <a:lnTo>
                  <a:pt x="0" y="87504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66AD6E4A-0510-92C2-846F-BDEA3C9D645B}"/>
              </a:ext>
            </a:extLst>
          </p:cNvPr>
          <p:cNvSpPr/>
          <p:nvPr/>
        </p:nvSpPr>
        <p:spPr>
          <a:xfrm>
            <a:off x="278308" y="1094557"/>
            <a:ext cx="23763185" cy="12980640"/>
          </a:xfrm>
          <a:custGeom>
            <a:avLst/>
            <a:gdLst/>
            <a:ahLst/>
            <a:cxnLst/>
            <a:rect l="l" t="t" r="r" b="b"/>
            <a:pathLst>
              <a:path w="23763185" h="12980640">
                <a:moveTo>
                  <a:pt x="0" y="0"/>
                </a:moveTo>
                <a:lnTo>
                  <a:pt x="23763186" y="0"/>
                </a:lnTo>
                <a:lnTo>
                  <a:pt x="23763186" y="12980640"/>
                </a:lnTo>
                <a:lnTo>
                  <a:pt x="0" y="1298064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F6FB1B0-5FF4-5AE1-FC79-8F79F5CDE02F}"/>
              </a:ext>
            </a:extLst>
          </p:cNvPr>
          <p:cNvSpPr/>
          <p:nvPr/>
        </p:nvSpPr>
        <p:spPr>
          <a:xfrm>
            <a:off x="-4051756" y="-308824"/>
            <a:ext cx="12393503" cy="10885627"/>
          </a:xfrm>
          <a:custGeom>
            <a:avLst/>
            <a:gdLst/>
            <a:ahLst/>
            <a:cxnLst/>
            <a:rect l="l" t="t" r="r" b="b"/>
            <a:pathLst>
              <a:path w="12393503" h="10885627">
                <a:moveTo>
                  <a:pt x="0" y="0"/>
                </a:moveTo>
                <a:lnTo>
                  <a:pt x="12393503" y="0"/>
                </a:lnTo>
                <a:lnTo>
                  <a:pt x="12393503" y="10885627"/>
                </a:lnTo>
                <a:lnTo>
                  <a:pt x="0" y="108856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4999"/>
            </a:blip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6F16459-FFD8-8CFB-A2EA-74EB121E2E38}"/>
              </a:ext>
            </a:extLst>
          </p:cNvPr>
          <p:cNvSpPr/>
          <p:nvPr/>
        </p:nvSpPr>
        <p:spPr>
          <a:xfrm>
            <a:off x="16576440" y="8118449"/>
            <a:ext cx="9694020" cy="8514581"/>
          </a:xfrm>
          <a:custGeom>
            <a:avLst/>
            <a:gdLst/>
            <a:ahLst/>
            <a:cxnLst/>
            <a:rect l="l" t="t" r="r" b="b"/>
            <a:pathLst>
              <a:path w="9694020" h="8514581">
                <a:moveTo>
                  <a:pt x="0" y="0"/>
                </a:moveTo>
                <a:lnTo>
                  <a:pt x="9694020" y="0"/>
                </a:lnTo>
                <a:lnTo>
                  <a:pt x="9694020" y="8514581"/>
                </a:lnTo>
                <a:lnTo>
                  <a:pt x="0" y="85145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4000"/>
            </a:blip>
            <a:stretch>
              <a:fillRect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EFD82D9-BB5D-1241-C371-C2F06806BE0A}"/>
              </a:ext>
            </a:extLst>
          </p:cNvPr>
          <p:cNvSpPr/>
          <p:nvPr/>
        </p:nvSpPr>
        <p:spPr>
          <a:xfrm rot="-8206842">
            <a:off x="13662097" y="-1341963"/>
            <a:ext cx="9779077" cy="8589289"/>
          </a:xfrm>
          <a:custGeom>
            <a:avLst/>
            <a:gdLst/>
            <a:ahLst/>
            <a:cxnLst/>
            <a:rect l="l" t="t" r="r" b="b"/>
            <a:pathLst>
              <a:path w="9779077" h="8589289">
                <a:moveTo>
                  <a:pt x="0" y="0"/>
                </a:moveTo>
                <a:lnTo>
                  <a:pt x="9779077" y="0"/>
                </a:lnTo>
                <a:lnTo>
                  <a:pt x="9779077" y="8589289"/>
                </a:lnTo>
                <a:lnTo>
                  <a:pt x="0" y="85892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4000"/>
            </a:blip>
            <a:stretch>
              <a:fillRect/>
            </a:stretch>
          </a:blipFill>
        </p:spPr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B849A7A6-D456-A7B5-8A95-6170E11874F7}"/>
              </a:ext>
            </a:extLst>
          </p:cNvPr>
          <p:cNvSpPr/>
          <p:nvPr/>
        </p:nvSpPr>
        <p:spPr>
          <a:xfrm rot="4804193">
            <a:off x="8259553" y="8229004"/>
            <a:ext cx="9694020" cy="8514581"/>
          </a:xfrm>
          <a:custGeom>
            <a:avLst/>
            <a:gdLst/>
            <a:ahLst/>
            <a:cxnLst/>
            <a:rect l="l" t="t" r="r" b="b"/>
            <a:pathLst>
              <a:path w="9694020" h="8514581">
                <a:moveTo>
                  <a:pt x="0" y="0"/>
                </a:moveTo>
                <a:lnTo>
                  <a:pt x="9694020" y="0"/>
                </a:lnTo>
                <a:lnTo>
                  <a:pt x="9694020" y="8514581"/>
                </a:lnTo>
                <a:lnTo>
                  <a:pt x="0" y="85145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4999"/>
            </a:blip>
            <a:stretch>
              <a:fillRect/>
            </a:stretch>
          </a:blipFill>
        </p:spPr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87B57DE-EADA-F3F2-C493-FEB505F61809}"/>
              </a:ext>
            </a:extLst>
          </p:cNvPr>
          <p:cNvSpPr/>
          <p:nvPr/>
        </p:nvSpPr>
        <p:spPr>
          <a:xfrm>
            <a:off x="-409198" y="7949625"/>
            <a:ext cx="9694020" cy="8514581"/>
          </a:xfrm>
          <a:custGeom>
            <a:avLst/>
            <a:gdLst/>
            <a:ahLst/>
            <a:cxnLst/>
            <a:rect l="l" t="t" r="r" b="b"/>
            <a:pathLst>
              <a:path w="9694020" h="8514581">
                <a:moveTo>
                  <a:pt x="0" y="0"/>
                </a:moveTo>
                <a:lnTo>
                  <a:pt x="9694020" y="0"/>
                </a:lnTo>
                <a:lnTo>
                  <a:pt x="9694020" y="8514581"/>
                </a:lnTo>
                <a:lnTo>
                  <a:pt x="0" y="85145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4999"/>
            </a:blip>
            <a:stretch>
              <a:fillRect/>
            </a:stretch>
          </a:blipFill>
        </p:spPr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EABDD1-C011-B656-CFB0-5F787276E670}"/>
              </a:ext>
            </a:extLst>
          </p:cNvPr>
          <p:cNvSpPr/>
          <p:nvPr/>
        </p:nvSpPr>
        <p:spPr>
          <a:xfrm rot="-345022">
            <a:off x="-290589" y="268518"/>
            <a:ext cx="5223975" cy="3695963"/>
          </a:xfrm>
          <a:custGeom>
            <a:avLst/>
            <a:gdLst/>
            <a:ahLst/>
            <a:cxnLst/>
            <a:rect l="l" t="t" r="r" b="b"/>
            <a:pathLst>
              <a:path w="5223975" h="3695963">
                <a:moveTo>
                  <a:pt x="0" y="0"/>
                </a:moveTo>
                <a:lnTo>
                  <a:pt x="5223975" y="0"/>
                </a:lnTo>
                <a:lnTo>
                  <a:pt x="5223975" y="3695962"/>
                </a:lnTo>
                <a:lnTo>
                  <a:pt x="0" y="36959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D3235714-16EB-B9F4-B999-D6359A9BF605}"/>
              </a:ext>
            </a:extLst>
          </p:cNvPr>
          <p:cNvSpPr/>
          <p:nvPr/>
        </p:nvSpPr>
        <p:spPr>
          <a:xfrm>
            <a:off x="115156" y="9610754"/>
            <a:ext cx="5255654" cy="4125688"/>
          </a:xfrm>
          <a:custGeom>
            <a:avLst/>
            <a:gdLst/>
            <a:ahLst/>
            <a:cxnLst/>
            <a:rect l="l" t="t" r="r" b="b"/>
            <a:pathLst>
              <a:path w="5255654" h="4125688">
                <a:moveTo>
                  <a:pt x="0" y="0"/>
                </a:moveTo>
                <a:lnTo>
                  <a:pt x="5255654" y="0"/>
                </a:lnTo>
                <a:lnTo>
                  <a:pt x="5255654" y="4125688"/>
                </a:lnTo>
                <a:lnTo>
                  <a:pt x="0" y="412568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D2980A-3714-AFFC-BCC4-6F019150CDA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0252013" y="129409"/>
            <a:ext cx="4505069" cy="42572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BEEFCD-5E57-51B5-C780-27846F5FBE6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1665150" flipH="1">
            <a:off x="7643308" y="11366763"/>
            <a:ext cx="1389606" cy="1425237"/>
          </a:xfrm>
          <a:prstGeom prst="rect">
            <a:avLst/>
          </a:pr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5FC64855-138C-50C4-E526-1A3858D9CD8F}"/>
              </a:ext>
            </a:extLst>
          </p:cNvPr>
          <p:cNvSpPr/>
          <p:nvPr/>
        </p:nvSpPr>
        <p:spPr>
          <a:xfrm>
            <a:off x="5444921" y="551222"/>
            <a:ext cx="3030176" cy="1378730"/>
          </a:xfrm>
          <a:custGeom>
            <a:avLst/>
            <a:gdLst/>
            <a:ahLst/>
            <a:cxnLst/>
            <a:rect l="l" t="t" r="r" b="b"/>
            <a:pathLst>
              <a:path w="3030176" h="1378730">
                <a:moveTo>
                  <a:pt x="0" y="0"/>
                </a:moveTo>
                <a:lnTo>
                  <a:pt x="3030176" y="0"/>
                </a:lnTo>
                <a:lnTo>
                  <a:pt x="3030176" y="1378731"/>
                </a:lnTo>
                <a:lnTo>
                  <a:pt x="0" y="13787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2000"/>
            </a:blip>
            <a:stretch>
              <a:fillRect/>
            </a:stretch>
          </a:blipFill>
        </p:spPr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36BBF167-BE02-5A59-8E7B-5925EF91D52A}"/>
              </a:ext>
            </a:extLst>
          </p:cNvPr>
          <p:cNvSpPr/>
          <p:nvPr/>
        </p:nvSpPr>
        <p:spPr>
          <a:xfrm rot="1359258">
            <a:off x="16633024" y="254940"/>
            <a:ext cx="3131672" cy="2470344"/>
          </a:xfrm>
          <a:custGeom>
            <a:avLst/>
            <a:gdLst/>
            <a:ahLst/>
            <a:cxnLst/>
            <a:rect l="l" t="t" r="r" b="b"/>
            <a:pathLst>
              <a:path w="3131672" h="2470344">
                <a:moveTo>
                  <a:pt x="0" y="0"/>
                </a:moveTo>
                <a:lnTo>
                  <a:pt x="3131671" y="0"/>
                </a:lnTo>
                <a:lnTo>
                  <a:pt x="3131671" y="2470344"/>
                </a:lnTo>
                <a:lnTo>
                  <a:pt x="0" y="247034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364" b="-364"/>
            </a:stretch>
          </a:blipFill>
        </p:spPr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6D00E8C5-CD4C-9A4F-2FDB-7B748DD01280}"/>
              </a:ext>
            </a:extLst>
          </p:cNvPr>
          <p:cNvSpPr/>
          <p:nvPr/>
        </p:nvSpPr>
        <p:spPr>
          <a:xfrm>
            <a:off x="11613121" y="1230513"/>
            <a:ext cx="3296792" cy="1500040"/>
          </a:xfrm>
          <a:custGeom>
            <a:avLst/>
            <a:gdLst/>
            <a:ahLst/>
            <a:cxnLst/>
            <a:rect l="l" t="t" r="r" b="b"/>
            <a:pathLst>
              <a:path w="3296792" h="1500040">
                <a:moveTo>
                  <a:pt x="0" y="0"/>
                </a:moveTo>
                <a:lnTo>
                  <a:pt x="3296792" y="0"/>
                </a:lnTo>
                <a:lnTo>
                  <a:pt x="3296792" y="1500040"/>
                </a:lnTo>
                <a:lnTo>
                  <a:pt x="0" y="15000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2000"/>
            </a:blip>
            <a:stretch>
              <a:fillRect/>
            </a:stretch>
          </a:blipFill>
        </p:spPr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AB91696E-7E96-077A-B4A7-4267FB177428}"/>
              </a:ext>
            </a:extLst>
          </p:cNvPr>
          <p:cNvSpPr/>
          <p:nvPr/>
        </p:nvSpPr>
        <p:spPr>
          <a:xfrm rot="606119">
            <a:off x="8697259" y="295072"/>
            <a:ext cx="2129501" cy="2721407"/>
          </a:xfrm>
          <a:custGeom>
            <a:avLst/>
            <a:gdLst/>
            <a:ahLst/>
            <a:cxnLst/>
            <a:rect l="l" t="t" r="r" b="b"/>
            <a:pathLst>
              <a:path w="2129501" h="2721407">
                <a:moveTo>
                  <a:pt x="0" y="0"/>
                </a:moveTo>
                <a:lnTo>
                  <a:pt x="2129501" y="0"/>
                </a:lnTo>
                <a:lnTo>
                  <a:pt x="2129501" y="2721407"/>
                </a:lnTo>
                <a:lnTo>
                  <a:pt x="0" y="27214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D81A22EF-7C4C-0C6A-8A54-97A39040536B}"/>
              </a:ext>
            </a:extLst>
          </p:cNvPr>
          <p:cNvSpPr/>
          <p:nvPr/>
        </p:nvSpPr>
        <p:spPr>
          <a:xfrm>
            <a:off x="9442685" y="10704337"/>
            <a:ext cx="1529898" cy="3005158"/>
          </a:xfrm>
          <a:custGeom>
            <a:avLst/>
            <a:gdLst/>
            <a:ahLst/>
            <a:cxnLst/>
            <a:rect l="l" t="t" r="r" b="b"/>
            <a:pathLst>
              <a:path w="1529898" h="3005158">
                <a:moveTo>
                  <a:pt x="0" y="0"/>
                </a:moveTo>
                <a:lnTo>
                  <a:pt x="1529898" y="0"/>
                </a:lnTo>
                <a:lnTo>
                  <a:pt x="1529898" y="3005158"/>
                </a:lnTo>
                <a:lnTo>
                  <a:pt x="0" y="300515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9A9F9044-304F-9D82-8A81-049D11BDC21E}"/>
              </a:ext>
            </a:extLst>
          </p:cNvPr>
          <p:cNvSpPr/>
          <p:nvPr/>
        </p:nvSpPr>
        <p:spPr>
          <a:xfrm>
            <a:off x="12404548" y="10704337"/>
            <a:ext cx="1529898" cy="3005158"/>
          </a:xfrm>
          <a:custGeom>
            <a:avLst/>
            <a:gdLst/>
            <a:ahLst/>
            <a:cxnLst/>
            <a:rect l="l" t="t" r="r" b="b"/>
            <a:pathLst>
              <a:path w="1529898" h="3005158">
                <a:moveTo>
                  <a:pt x="0" y="0"/>
                </a:moveTo>
                <a:lnTo>
                  <a:pt x="1529898" y="0"/>
                </a:lnTo>
                <a:lnTo>
                  <a:pt x="1529898" y="3005158"/>
                </a:lnTo>
                <a:lnTo>
                  <a:pt x="0" y="300515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A85F444-7C3A-85A8-B0CD-4223C85A7016}"/>
              </a:ext>
            </a:extLst>
          </p:cNvPr>
          <p:cNvSpPr/>
          <p:nvPr/>
        </p:nvSpPr>
        <p:spPr>
          <a:xfrm>
            <a:off x="15460075" y="10576803"/>
            <a:ext cx="1529898" cy="3005158"/>
          </a:xfrm>
          <a:custGeom>
            <a:avLst/>
            <a:gdLst/>
            <a:ahLst/>
            <a:cxnLst/>
            <a:rect l="l" t="t" r="r" b="b"/>
            <a:pathLst>
              <a:path w="1529898" h="3005158">
                <a:moveTo>
                  <a:pt x="0" y="0"/>
                </a:moveTo>
                <a:lnTo>
                  <a:pt x="1529898" y="0"/>
                </a:lnTo>
                <a:lnTo>
                  <a:pt x="1529898" y="3005158"/>
                </a:lnTo>
                <a:lnTo>
                  <a:pt x="0" y="300515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B31556FF-5032-5317-1A52-2C1E7060D6A2}"/>
              </a:ext>
            </a:extLst>
          </p:cNvPr>
          <p:cNvSpPr/>
          <p:nvPr/>
        </p:nvSpPr>
        <p:spPr>
          <a:xfrm>
            <a:off x="18362648" y="10576803"/>
            <a:ext cx="1529898" cy="3005158"/>
          </a:xfrm>
          <a:custGeom>
            <a:avLst/>
            <a:gdLst/>
            <a:ahLst/>
            <a:cxnLst/>
            <a:rect l="l" t="t" r="r" b="b"/>
            <a:pathLst>
              <a:path w="1529898" h="3005158">
                <a:moveTo>
                  <a:pt x="0" y="0"/>
                </a:moveTo>
                <a:lnTo>
                  <a:pt x="1529898" y="0"/>
                </a:lnTo>
                <a:lnTo>
                  <a:pt x="1529898" y="3005158"/>
                </a:lnTo>
                <a:lnTo>
                  <a:pt x="0" y="300515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7DA42F17-78B6-EFC4-9FFB-1422A5387BAC}"/>
              </a:ext>
            </a:extLst>
          </p:cNvPr>
          <p:cNvSpPr/>
          <p:nvPr/>
        </p:nvSpPr>
        <p:spPr>
          <a:xfrm>
            <a:off x="15099178" y="4371209"/>
            <a:ext cx="9694020" cy="8514581"/>
          </a:xfrm>
          <a:custGeom>
            <a:avLst/>
            <a:gdLst/>
            <a:ahLst/>
            <a:cxnLst/>
            <a:rect l="l" t="t" r="r" b="b"/>
            <a:pathLst>
              <a:path w="9694020" h="8514581">
                <a:moveTo>
                  <a:pt x="0" y="0"/>
                </a:moveTo>
                <a:lnTo>
                  <a:pt x="9694020" y="0"/>
                </a:lnTo>
                <a:lnTo>
                  <a:pt x="9694020" y="8514581"/>
                </a:lnTo>
                <a:lnTo>
                  <a:pt x="0" y="85145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1000"/>
            </a:blip>
            <a:stretch>
              <a:fillRect/>
            </a:stretch>
          </a:blipFill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E206C87-6E60-D402-96EC-7D7E51FEAFE3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-1783590">
            <a:off x="16676335" y="10992809"/>
            <a:ext cx="2263656" cy="2207065"/>
          </a:xfrm>
          <a:prstGeom prst="rect">
            <a:avLst/>
          </a:prstGeom>
        </p:spPr>
      </p:pic>
      <p:sp>
        <p:nvSpPr>
          <p:cNvPr id="24" name="Freeform 23">
            <a:extLst>
              <a:ext uri="{FF2B5EF4-FFF2-40B4-BE49-F238E27FC236}">
                <a16:creationId xmlns:a16="http://schemas.microsoft.com/office/drawing/2014/main" id="{65F13EC9-8D55-7CC1-9800-952B71DA4E2B}"/>
              </a:ext>
            </a:extLst>
          </p:cNvPr>
          <p:cNvSpPr/>
          <p:nvPr/>
        </p:nvSpPr>
        <p:spPr>
          <a:xfrm>
            <a:off x="20339012" y="4540616"/>
            <a:ext cx="3500988" cy="6036186"/>
          </a:xfrm>
          <a:custGeom>
            <a:avLst/>
            <a:gdLst/>
            <a:ahLst/>
            <a:cxnLst/>
            <a:rect l="l" t="t" r="r" b="b"/>
            <a:pathLst>
              <a:path w="3500988" h="6036186">
                <a:moveTo>
                  <a:pt x="0" y="0"/>
                </a:moveTo>
                <a:lnTo>
                  <a:pt x="3500988" y="0"/>
                </a:lnTo>
                <a:lnTo>
                  <a:pt x="3500988" y="6036186"/>
                </a:lnTo>
                <a:lnTo>
                  <a:pt x="0" y="603618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724A3CDA-217D-61CD-1FB2-EDEA9F7246C8}"/>
              </a:ext>
            </a:extLst>
          </p:cNvPr>
          <p:cNvSpPr/>
          <p:nvPr/>
        </p:nvSpPr>
        <p:spPr>
          <a:xfrm>
            <a:off x="6257461" y="10704337"/>
            <a:ext cx="1529898" cy="3005158"/>
          </a:xfrm>
          <a:custGeom>
            <a:avLst/>
            <a:gdLst/>
            <a:ahLst/>
            <a:cxnLst/>
            <a:rect l="l" t="t" r="r" b="b"/>
            <a:pathLst>
              <a:path w="1529898" h="3005158">
                <a:moveTo>
                  <a:pt x="0" y="0"/>
                </a:moveTo>
                <a:lnTo>
                  <a:pt x="1529899" y="0"/>
                </a:lnTo>
                <a:lnTo>
                  <a:pt x="1529899" y="3005158"/>
                </a:lnTo>
                <a:lnTo>
                  <a:pt x="0" y="300515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D082A5C-E3F3-6279-6298-E3D317874972}"/>
              </a:ext>
            </a:extLst>
          </p:cNvPr>
          <p:cNvSpPr/>
          <p:nvPr/>
        </p:nvSpPr>
        <p:spPr>
          <a:xfrm>
            <a:off x="3512328" y="4753865"/>
            <a:ext cx="16380218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6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HĐ3</a:t>
            </a:r>
            <a:r>
              <a:rPr lang="en-US" sz="166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600" b="1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66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600" b="1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166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8" name="bhat xe chữa cháy đã cắ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8400" y="8822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9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872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4E1E2F0-8729-035A-68E9-9A25AEDE4154}"/>
              </a:ext>
            </a:extLst>
          </p:cNvPr>
          <p:cNvSpPr/>
          <p:nvPr/>
        </p:nvSpPr>
        <p:spPr>
          <a:xfrm rot="-5050042">
            <a:off x="12954847" y="6515485"/>
            <a:ext cx="15819174" cy="15819174"/>
          </a:xfrm>
          <a:custGeom>
            <a:avLst/>
            <a:gdLst/>
            <a:ahLst/>
            <a:cxnLst/>
            <a:rect l="l" t="t" r="r" b="b"/>
            <a:pathLst>
              <a:path w="15819174" h="15819174">
                <a:moveTo>
                  <a:pt x="0" y="0"/>
                </a:moveTo>
                <a:lnTo>
                  <a:pt x="15819174" y="0"/>
                </a:lnTo>
                <a:lnTo>
                  <a:pt x="15819174" y="15819174"/>
                </a:lnTo>
                <a:lnTo>
                  <a:pt x="0" y="1581917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D60413B-4884-DEFB-210A-09AE37FBAEDB}"/>
              </a:ext>
            </a:extLst>
          </p:cNvPr>
          <p:cNvSpPr/>
          <p:nvPr/>
        </p:nvSpPr>
        <p:spPr>
          <a:xfrm rot="6822777">
            <a:off x="-3080132" y="-7313768"/>
            <a:ext cx="13178545" cy="13178545"/>
          </a:xfrm>
          <a:custGeom>
            <a:avLst/>
            <a:gdLst/>
            <a:ahLst/>
            <a:cxnLst/>
            <a:rect l="l" t="t" r="r" b="b"/>
            <a:pathLst>
              <a:path w="13178545" h="13178545">
                <a:moveTo>
                  <a:pt x="0" y="0"/>
                </a:moveTo>
                <a:lnTo>
                  <a:pt x="13178545" y="0"/>
                </a:lnTo>
                <a:lnTo>
                  <a:pt x="13178545" y="13178546"/>
                </a:lnTo>
                <a:lnTo>
                  <a:pt x="0" y="131785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EA8D88A-1259-05B5-9703-D923D8850784}"/>
              </a:ext>
            </a:extLst>
          </p:cNvPr>
          <p:cNvSpPr/>
          <p:nvPr/>
        </p:nvSpPr>
        <p:spPr>
          <a:xfrm>
            <a:off x="-2925470" y="-6481731"/>
            <a:ext cx="30234939" cy="11514473"/>
          </a:xfrm>
          <a:custGeom>
            <a:avLst/>
            <a:gdLst/>
            <a:ahLst/>
            <a:cxnLst/>
            <a:rect l="l" t="t" r="r" b="b"/>
            <a:pathLst>
              <a:path w="30234939" h="11514473">
                <a:moveTo>
                  <a:pt x="0" y="0"/>
                </a:moveTo>
                <a:lnTo>
                  <a:pt x="30234940" y="0"/>
                </a:lnTo>
                <a:lnTo>
                  <a:pt x="30234940" y="11514472"/>
                </a:lnTo>
                <a:lnTo>
                  <a:pt x="0" y="115144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F2F38E0-D59D-DDCB-8898-1F116045C4E1}"/>
              </a:ext>
            </a:extLst>
          </p:cNvPr>
          <p:cNvSpPr/>
          <p:nvPr/>
        </p:nvSpPr>
        <p:spPr>
          <a:xfrm>
            <a:off x="-2925470" y="2770688"/>
            <a:ext cx="17702978" cy="15622878"/>
          </a:xfrm>
          <a:custGeom>
            <a:avLst/>
            <a:gdLst/>
            <a:ahLst/>
            <a:cxnLst/>
            <a:rect l="l" t="t" r="r" b="b"/>
            <a:pathLst>
              <a:path w="17702978" h="15622878">
                <a:moveTo>
                  <a:pt x="0" y="0"/>
                </a:moveTo>
                <a:lnTo>
                  <a:pt x="17702978" y="0"/>
                </a:lnTo>
                <a:lnTo>
                  <a:pt x="17702978" y="15622878"/>
                </a:lnTo>
                <a:lnTo>
                  <a:pt x="0" y="156228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2461D2B-21C3-97F7-C7E9-F942E81E928B}"/>
              </a:ext>
            </a:extLst>
          </p:cNvPr>
          <p:cNvSpPr/>
          <p:nvPr/>
        </p:nvSpPr>
        <p:spPr>
          <a:xfrm>
            <a:off x="-2773071" y="1201096"/>
            <a:ext cx="20136085" cy="17344870"/>
          </a:xfrm>
          <a:custGeom>
            <a:avLst/>
            <a:gdLst/>
            <a:ahLst/>
            <a:cxnLst/>
            <a:rect l="l" t="t" r="r" b="b"/>
            <a:pathLst>
              <a:path w="17702978" h="15622878">
                <a:moveTo>
                  <a:pt x="0" y="0"/>
                </a:moveTo>
                <a:lnTo>
                  <a:pt x="17702978" y="0"/>
                </a:lnTo>
                <a:lnTo>
                  <a:pt x="17702978" y="15622878"/>
                </a:lnTo>
                <a:lnTo>
                  <a:pt x="0" y="156228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1000"/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63F3D01-1D7E-3850-7A00-9D69B4234FE5}"/>
              </a:ext>
            </a:extLst>
          </p:cNvPr>
          <p:cNvSpPr/>
          <p:nvPr/>
        </p:nvSpPr>
        <p:spPr>
          <a:xfrm flipH="1">
            <a:off x="9606492" y="2923088"/>
            <a:ext cx="17702978" cy="15622878"/>
          </a:xfrm>
          <a:custGeom>
            <a:avLst/>
            <a:gdLst/>
            <a:ahLst/>
            <a:cxnLst/>
            <a:rect l="l" t="t" r="r" b="b"/>
            <a:pathLst>
              <a:path w="17702978" h="15622878">
                <a:moveTo>
                  <a:pt x="17702978" y="0"/>
                </a:moveTo>
                <a:lnTo>
                  <a:pt x="0" y="0"/>
                </a:lnTo>
                <a:lnTo>
                  <a:pt x="0" y="15622878"/>
                </a:lnTo>
                <a:lnTo>
                  <a:pt x="17702978" y="15622878"/>
                </a:lnTo>
                <a:lnTo>
                  <a:pt x="17702978" y="0"/>
                </a:lnTo>
                <a:close/>
              </a:path>
            </a:pathLst>
          </a:custGeom>
          <a:blipFill>
            <a:blip r:embed="rId4">
              <a:alphaModFix amt="67000"/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1A0B009-AB14-8629-292D-DCBE83B1CA42}"/>
              </a:ext>
            </a:extLst>
          </p:cNvPr>
          <p:cNvSpPr/>
          <p:nvPr/>
        </p:nvSpPr>
        <p:spPr>
          <a:xfrm>
            <a:off x="-1429444" y="8899630"/>
            <a:ext cx="15249720" cy="4816370"/>
          </a:xfrm>
          <a:custGeom>
            <a:avLst/>
            <a:gdLst/>
            <a:ahLst/>
            <a:cxnLst/>
            <a:rect l="l" t="t" r="r" b="b"/>
            <a:pathLst>
              <a:path w="15249720" h="4816370">
                <a:moveTo>
                  <a:pt x="0" y="0"/>
                </a:moveTo>
                <a:lnTo>
                  <a:pt x="15249720" y="0"/>
                </a:lnTo>
                <a:lnTo>
                  <a:pt x="15249720" y="4816370"/>
                </a:lnTo>
                <a:lnTo>
                  <a:pt x="0" y="48163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C65B2E7-B1BC-D965-3625-D608306A8745}"/>
              </a:ext>
            </a:extLst>
          </p:cNvPr>
          <p:cNvSpPr/>
          <p:nvPr/>
        </p:nvSpPr>
        <p:spPr>
          <a:xfrm flipH="1">
            <a:off x="10833121" y="8899630"/>
            <a:ext cx="15249720" cy="4816370"/>
          </a:xfrm>
          <a:custGeom>
            <a:avLst/>
            <a:gdLst/>
            <a:ahLst/>
            <a:cxnLst/>
            <a:rect l="l" t="t" r="r" b="b"/>
            <a:pathLst>
              <a:path w="15249720" h="4816370">
                <a:moveTo>
                  <a:pt x="15249720" y="0"/>
                </a:moveTo>
                <a:lnTo>
                  <a:pt x="0" y="0"/>
                </a:lnTo>
                <a:lnTo>
                  <a:pt x="0" y="4816370"/>
                </a:lnTo>
                <a:lnTo>
                  <a:pt x="15249720" y="4816370"/>
                </a:lnTo>
                <a:lnTo>
                  <a:pt x="1524972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4331074-F02E-C10F-B2C2-80AA5C080446}"/>
              </a:ext>
            </a:extLst>
          </p:cNvPr>
          <p:cNvSpPr/>
          <p:nvPr/>
        </p:nvSpPr>
        <p:spPr>
          <a:xfrm>
            <a:off x="0" y="4430092"/>
            <a:ext cx="3563467" cy="9285908"/>
          </a:xfrm>
          <a:custGeom>
            <a:avLst/>
            <a:gdLst/>
            <a:ahLst/>
            <a:cxnLst/>
            <a:rect l="l" t="t" r="r" b="b"/>
            <a:pathLst>
              <a:path w="3563467" h="9285908">
                <a:moveTo>
                  <a:pt x="0" y="0"/>
                </a:moveTo>
                <a:lnTo>
                  <a:pt x="3563467" y="0"/>
                </a:lnTo>
                <a:lnTo>
                  <a:pt x="3563467" y="9285908"/>
                </a:lnTo>
                <a:lnTo>
                  <a:pt x="0" y="928590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10E95450-ED33-5083-98AB-F3120A6D1E2D}"/>
              </a:ext>
            </a:extLst>
          </p:cNvPr>
          <p:cNvSpPr/>
          <p:nvPr/>
        </p:nvSpPr>
        <p:spPr>
          <a:xfrm flipH="1">
            <a:off x="1824302" y="10883988"/>
            <a:ext cx="4066052" cy="2832012"/>
          </a:xfrm>
          <a:custGeom>
            <a:avLst/>
            <a:gdLst/>
            <a:ahLst/>
            <a:cxnLst/>
            <a:rect l="l" t="t" r="r" b="b"/>
            <a:pathLst>
              <a:path w="5248974" h="4179496">
                <a:moveTo>
                  <a:pt x="5248974" y="0"/>
                </a:moveTo>
                <a:lnTo>
                  <a:pt x="0" y="0"/>
                </a:lnTo>
                <a:lnTo>
                  <a:pt x="0" y="4179496"/>
                </a:lnTo>
                <a:lnTo>
                  <a:pt x="5248974" y="4179496"/>
                </a:lnTo>
                <a:lnTo>
                  <a:pt x="524897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DCF5EC96-D97D-6930-D25F-BDC1548513AC}"/>
              </a:ext>
            </a:extLst>
          </p:cNvPr>
          <p:cNvSpPr/>
          <p:nvPr/>
        </p:nvSpPr>
        <p:spPr>
          <a:xfrm flipH="1">
            <a:off x="20884650" y="255053"/>
            <a:ext cx="3563467" cy="3341188"/>
          </a:xfrm>
          <a:custGeom>
            <a:avLst/>
            <a:gdLst/>
            <a:ahLst/>
            <a:cxnLst/>
            <a:rect l="l" t="t" r="r" b="b"/>
            <a:pathLst>
              <a:path w="4457053" h="4792530">
                <a:moveTo>
                  <a:pt x="4457053" y="0"/>
                </a:moveTo>
                <a:lnTo>
                  <a:pt x="0" y="0"/>
                </a:lnTo>
                <a:lnTo>
                  <a:pt x="0" y="4792529"/>
                </a:lnTo>
                <a:lnTo>
                  <a:pt x="4457053" y="4792529"/>
                </a:lnTo>
                <a:lnTo>
                  <a:pt x="4457053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28A6D826-0F91-82CC-3622-AD25F44DAF41}"/>
              </a:ext>
            </a:extLst>
          </p:cNvPr>
          <p:cNvSpPr/>
          <p:nvPr/>
        </p:nvSpPr>
        <p:spPr>
          <a:xfrm flipH="1">
            <a:off x="20725346" y="10961187"/>
            <a:ext cx="3753838" cy="2754813"/>
          </a:xfrm>
          <a:custGeom>
            <a:avLst/>
            <a:gdLst/>
            <a:ahLst/>
            <a:cxnLst/>
            <a:rect l="l" t="t" r="r" b="b"/>
            <a:pathLst>
              <a:path w="5215253" h="4648095">
                <a:moveTo>
                  <a:pt x="5215253" y="0"/>
                </a:moveTo>
                <a:lnTo>
                  <a:pt x="0" y="0"/>
                </a:lnTo>
                <a:lnTo>
                  <a:pt x="0" y="4648095"/>
                </a:lnTo>
                <a:lnTo>
                  <a:pt x="5215253" y="4648095"/>
                </a:lnTo>
                <a:lnTo>
                  <a:pt x="5215253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475D4CC2-400F-DB9A-94D5-88D8ADA80AD5}"/>
              </a:ext>
            </a:extLst>
          </p:cNvPr>
          <p:cNvSpPr/>
          <p:nvPr/>
        </p:nvSpPr>
        <p:spPr>
          <a:xfrm rot="1330439">
            <a:off x="11541901" y="54746"/>
            <a:ext cx="1916092" cy="2295252"/>
          </a:xfrm>
          <a:custGeom>
            <a:avLst/>
            <a:gdLst/>
            <a:ahLst/>
            <a:cxnLst/>
            <a:rect l="l" t="t" r="r" b="b"/>
            <a:pathLst>
              <a:path w="2295755" h="3086730">
                <a:moveTo>
                  <a:pt x="0" y="0"/>
                </a:moveTo>
                <a:lnTo>
                  <a:pt x="2295755" y="0"/>
                </a:lnTo>
                <a:lnTo>
                  <a:pt x="2295755" y="3086729"/>
                </a:lnTo>
                <a:lnTo>
                  <a:pt x="0" y="308672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FBEF6528-8C37-9D29-4872-A07D9D03260F}"/>
              </a:ext>
            </a:extLst>
          </p:cNvPr>
          <p:cNvSpPr/>
          <p:nvPr/>
        </p:nvSpPr>
        <p:spPr>
          <a:xfrm flipH="1">
            <a:off x="-222026" y="-453817"/>
            <a:ext cx="5632225" cy="2504610"/>
          </a:xfrm>
          <a:custGeom>
            <a:avLst/>
            <a:gdLst/>
            <a:ahLst/>
            <a:cxnLst/>
            <a:rect l="l" t="t" r="r" b="b"/>
            <a:pathLst>
              <a:path w="6303255" h="2848672">
                <a:moveTo>
                  <a:pt x="6303254" y="0"/>
                </a:moveTo>
                <a:lnTo>
                  <a:pt x="0" y="0"/>
                </a:lnTo>
                <a:lnTo>
                  <a:pt x="0" y="2848672"/>
                </a:lnTo>
                <a:lnTo>
                  <a:pt x="6303254" y="2848672"/>
                </a:lnTo>
                <a:lnTo>
                  <a:pt x="6303254" y="0"/>
                </a:lnTo>
                <a:close/>
              </a:path>
            </a:pathLst>
          </a:custGeom>
          <a:blipFill>
            <a:blip r:embed="rId11"/>
            <a:stretch>
              <a:fillRect b="-10819"/>
            </a:stretch>
          </a:blipFill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48155B5-C8E6-63A0-EAF0-F174ADA286CB}"/>
              </a:ext>
            </a:extLst>
          </p:cNvPr>
          <p:cNvSpPr/>
          <p:nvPr/>
        </p:nvSpPr>
        <p:spPr>
          <a:xfrm>
            <a:off x="3249600" y="2654123"/>
            <a:ext cx="18473327" cy="433965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endParaRPr lang="vi-VN" sz="135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ea typeface="+mj-lt"/>
              <a:cs typeface="Times New Roman" pitchFamily="18" charset="0"/>
            </a:endParaRPr>
          </a:p>
          <a:p>
            <a:pPr algn="ctr"/>
            <a:r>
              <a:rPr lang="vi-VN" sz="135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Xin chân thành cảm ơ</a:t>
            </a:r>
            <a:r>
              <a:rPr lang="en-US" sz="135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n</a:t>
            </a:r>
            <a:r>
              <a:rPr lang="vi-VN" sz="135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!</a:t>
            </a:r>
            <a:endParaRPr lang="en-US" sz="135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ea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510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6A5F6F-5B5A-EB42-9195-A320E98FA4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" y="0"/>
            <a:ext cx="24384000" cy="13716000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1A705546-228F-9170-37C7-5A8F604FD28A}"/>
              </a:ext>
            </a:extLst>
          </p:cNvPr>
          <p:cNvSpPr/>
          <p:nvPr/>
        </p:nvSpPr>
        <p:spPr>
          <a:xfrm>
            <a:off x="5257800" y="152400"/>
            <a:ext cx="13411200" cy="312420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HĐ1.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nhạc đầu_[cut_67sec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47525" y="6613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27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6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D5FEE53-E27E-9083-A708-68FD42590D2F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custGeom>
            <a:avLst/>
            <a:gdLst/>
            <a:ahLst/>
            <a:cxnLst/>
            <a:rect l="l" t="t" r="r" b="b"/>
            <a:pathLst>
              <a:path w="24384000" h="13716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318" b="-12318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4DD18A3-0F5D-0B25-63D9-425812FF1DA5}"/>
              </a:ext>
            </a:extLst>
          </p:cNvPr>
          <p:cNvSpPr/>
          <p:nvPr/>
        </p:nvSpPr>
        <p:spPr>
          <a:xfrm>
            <a:off x="-27432" y="-45374"/>
            <a:ext cx="24384000" cy="13716000"/>
          </a:xfrm>
          <a:custGeom>
            <a:avLst/>
            <a:gdLst/>
            <a:ahLst/>
            <a:cxnLst/>
            <a:rect l="l" t="t" r="r" b="b"/>
            <a:pathLst>
              <a:path w="24384000" h="13716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275" b="-14168"/>
            </a:stretch>
          </a:blipFill>
        </p:spPr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A3B43B81-86F5-6E29-151A-BFEA14561293}"/>
              </a:ext>
            </a:extLst>
          </p:cNvPr>
          <p:cNvSpPr/>
          <p:nvPr/>
        </p:nvSpPr>
        <p:spPr>
          <a:xfrm>
            <a:off x="5943600" y="9993481"/>
            <a:ext cx="8915400" cy="3767893"/>
          </a:xfrm>
          <a:custGeom>
            <a:avLst/>
            <a:gdLst/>
            <a:ahLst/>
            <a:cxnLst/>
            <a:rect l="l" t="t" r="r" b="b"/>
            <a:pathLst>
              <a:path w="8179968" h="2955013">
                <a:moveTo>
                  <a:pt x="0" y="0"/>
                </a:moveTo>
                <a:lnTo>
                  <a:pt x="8179967" y="0"/>
                </a:lnTo>
                <a:lnTo>
                  <a:pt x="8179967" y="2955013"/>
                </a:lnTo>
                <a:lnTo>
                  <a:pt x="0" y="29550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40F5B1DE-A00F-4B95-2B7C-00C379021B9C}"/>
              </a:ext>
            </a:extLst>
          </p:cNvPr>
          <p:cNvSpPr/>
          <p:nvPr/>
        </p:nvSpPr>
        <p:spPr>
          <a:xfrm>
            <a:off x="14480966" y="9948107"/>
            <a:ext cx="9970998" cy="3813267"/>
          </a:xfrm>
          <a:custGeom>
            <a:avLst/>
            <a:gdLst/>
            <a:ahLst/>
            <a:cxnLst/>
            <a:rect l="l" t="t" r="r" b="b"/>
            <a:pathLst>
              <a:path w="8361652" h="2955013">
                <a:moveTo>
                  <a:pt x="0" y="0"/>
                </a:moveTo>
                <a:lnTo>
                  <a:pt x="8361652" y="0"/>
                </a:lnTo>
                <a:lnTo>
                  <a:pt x="8361652" y="2955014"/>
                </a:lnTo>
                <a:lnTo>
                  <a:pt x="0" y="29550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2221"/>
            </a:stretch>
          </a:blipFill>
        </p:spPr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255F941C-D44B-3B52-2F06-D637252470FB}"/>
              </a:ext>
            </a:extLst>
          </p:cNvPr>
          <p:cNvSpPr/>
          <p:nvPr/>
        </p:nvSpPr>
        <p:spPr>
          <a:xfrm rot="67630">
            <a:off x="19729474" y="0"/>
            <a:ext cx="4654526" cy="4206528"/>
          </a:xfrm>
          <a:custGeom>
            <a:avLst/>
            <a:gdLst/>
            <a:ahLst/>
            <a:cxnLst/>
            <a:rect l="l" t="t" r="r" b="b"/>
            <a:pathLst>
              <a:path w="4654526" h="4206528">
                <a:moveTo>
                  <a:pt x="0" y="0"/>
                </a:moveTo>
                <a:lnTo>
                  <a:pt x="4654526" y="0"/>
                </a:lnTo>
                <a:lnTo>
                  <a:pt x="4654526" y="4206528"/>
                </a:lnTo>
                <a:lnTo>
                  <a:pt x="0" y="42065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2A1FBF75-C7CA-24FE-A93C-2575B34F759F}"/>
              </a:ext>
            </a:extLst>
          </p:cNvPr>
          <p:cNvSpPr/>
          <p:nvPr/>
        </p:nvSpPr>
        <p:spPr>
          <a:xfrm>
            <a:off x="-2590800" y="10134600"/>
            <a:ext cx="8915400" cy="3581400"/>
          </a:xfrm>
          <a:custGeom>
            <a:avLst/>
            <a:gdLst/>
            <a:ahLst/>
            <a:cxnLst/>
            <a:rect l="l" t="t" r="r" b="b"/>
            <a:pathLst>
              <a:path w="8179968" h="2955013">
                <a:moveTo>
                  <a:pt x="0" y="0"/>
                </a:moveTo>
                <a:lnTo>
                  <a:pt x="8179967" y="0"/>
                </a:lnTo>
                <a:lnTo>
                  <a:pt x="8179967" y="2955013"/>
                </a:lnTo>
                <a:lnTo>
                  <a:pt x="0" y="29550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Oval 8"/>
          <p:cNvSpPr/>
          <p:nvPr/>
        </p:nvSpPr>
        <p:spPr>
          <a:xfrm>
            <a:off x="5029200" y="3657600"/>
            <a:ext cx="13563600" cy="4953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HĐ2. </a:t>
            </a:r>
            <a:r>
              <a:rPr lang="en-US" sz="115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pic>
        <p:nvPicPr>
          <p:cNvPr id="7" name="nhac nền đtho đã cắ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6800" y="60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4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85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D5FEE53-E27E-9083-A708-68FD42590D2F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custGeom>
            <a:avLst/>
            <a:gdLst/>
            <a:ahLst/>
            <a:cxnLst/>
            <a:rect l="l" t="t" r="r" b="b"/>
            <a:pathLst>
              <a:path w="24384000" h="13716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318" b="-12318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4DD18A3-0F5D-0B25-63D9-425812FF1DA5}"/>
              </a:ext>
            </a:extLst>
          </p:cNvPr>
          <p:cNvSpPr/>
          <p:nvPr/>
        </p:nvSpPr>
        <p:spPr>
          <a:xfrm>
            <a:off x="-27432" y="-45374"/>
            <a:ext cx="24384000" cy="13716000"/>
          </a:xfrm>
          <a:custGeom>
            <a:avLst/>
            <a:gdLst/>
            <a:ahLst/>
            <a:cxnLst/>
            <a:rect l="l" t="t" r="r" b="b"/>
            <a:pathLst>
              <a:path w="24384000" h="13716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275" b="-14168"/>
            </a:stretch>
          </a:blipFill>
        </p:spPr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A3B43B81-86F5-6E29-151A-BFEA14561293}"/>
              </a:ext>
            </a:extLst>
          </p:cNvPr>
          <p:cNvSpPr/>
          <p:nvPr/>
        </p:nvSpPr>
        <p:spPr>
          <a:xfrm>
            <a:off x="5943600" y="9993481"/>
            <a:ext cx="8915400" cy="3767893"/>
          </a:xfrm>
          <a:custGeom>
            <a:avLst/>
            <a:gdLst/>
            <a:ahLst/>
            <a:cxnLst/>
            <a:rect l="l" t="t" r="r" b="b"/>
            <a:pathLst>
              <a:path w="8179968" h="2955013">
                <a:moveTo>
                  <a:pt x="0" y="0"/>
                </a:moveTo>
                <a:lnTo>
                  <a:pt x="8179967" y="0"/>
                </a:lnTo>
                <a:lnTo>
                  <a:pt x="8179967" y="2955013"/>
                </a:lnTo>
                <a:lnTo>
                  <a:pt x="0" y="29550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40F5B1DE-A00F-4B95-2B7C-00C379021B9C}"/>
              </a:ext>
            </a:extLst>
          </p:cNvPr>
          <p:cNvSpPr/>
          <p:nvPr/>
        </p:nvSpPr>
        <p:spPr>
          <a:xfrm>
            <a:off x="14480966" y="9948107"/>
            <a:ext cx="9970998" cy="3813267"/>
          </a:xfrm>
          <a:custGeom>
            <a:avLst/>
            <a:gdLst/>
            <a:ahLst/>
            <a:cxnLst/>
            <a:rect l="l" t="t" r="r" b="b"/>
            <a:pathLst>
              <a:path w="8361652" h="2955013">
                <a:moveTo>
                  <a:pt x="0" y="0"/>
                </a:moveTo>
                <a:lnTo>
                  <a:pt x="8361652" y="0"/>
                </a:lnTo>
                <a:lnTo>
                  <a:pt x="8361652" y="2955014"/>
                </a:lnTo>
                <a:lnTo>
                  <a:pt x="0" y="29550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221"/>
            </a:stretch>
          </a:blipFill>
        </p:spPr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255F941C-D44B-3B52-2F06-D637252470FB}"/>
              </a:ext>
            </a:extLst>
          </p:cNvPr>
          <p:cNvSpPr/>
          <p:nvPr/>
        </p:nvSpPr>
        <p:spPr>
          <a:xfrm rot="67630">
            <a:off x="19729474" y="0"/>
            <a:ext cx="4654526" cy="4206528"/>
          </a:xfrm>
          <a:custGeom>
            <a:avLst/>
            <a:gdLst/>
            <a:ahLst/>
            <a:cxnLst/>
            <a:rect l="l" t="t" r="r" b="b"/>
            <a:pathLst>
              <a:path w="4654526" h="4206528">
                <a:moveTo>
                  <a:pt x="0" y="0"/>
                </a:moveTo>
                <a:lnTo>
                  <a:pt x="4654526" y="0"/>
                </a:lnTo>
                <a:lnTo>
                  <a:pt x="4654526" y="4206528"/>
                </a:lnTo>
                <a:lnTo>
                  <a:pt x="0" y="42065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2A1FBF75-C7CA-24FE-A93C-2575B34F759F}"/>
              </a:ext>
            </a:extLst>
          </p:cNvPr>
          <p:cNvSpPr/>
          <p:nvPr/>
        </p:nvSpPr>
        <p:spPr>
          <a:xfrm>
            <a:off x="-2590800" y="10134600"/>
            <a:ext cx="8915400" cy="3581400"/>
          </a:xfrm>
          <a:custGeom>
            <a:avLst/>
            <a:gdLst/>
            <a:ahLst/>
            <a:cxnLst/>
            <a:rect l="l" t="t" r="r" b="b"/>
            <a:pathLst>
              <a:path w="8179968" h="2955013">
                <a:moveTo>
                  <a:pt x="0" y="0"/>
                </a:moveTo>
                <a:lnTo>
                  <a:pt x="8179967" y="0"/>
                </a:lnTo>
                <a:lnTo>
                  <a:pt x="8179967" y="2955013"/>
                </a:lnTo>
                <a:lnTo>
                  <a:pt x="0" y="29550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Oval 8"/>
          <p:cNvSpPr/>
          <p:nvPr/>
        </p:nvSpPr>
        <p:spPr>
          <a:xfrm>
            <a:off x="5029200" y="3657600"/>
            <a:ext cx="13563600" cy="4953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HĐ2. </a:t>
            </a:r>
            <a:r>
              <a:rPr lang="en-US" sz="115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</p:spTree>
    <p:extLst>
      <p:ext uri="{BB962C8B-B14F-4D97-AF65-F5344CB8AC3E}">
        <p14:creationId xmlns:p14="http://schemas.microsoft.com/office/powerpoint/2010/main" val="51521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37616620426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-46892"/>
            <a:ext cx="24372277" cy="137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7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794B8BB2-D3FB-8102-0079-2A27F4EDE694}"/>
              </a:ext>
            </a:extLst>
          </p:cNvPr>
          <p:cNvSpPr/>
          <p:nvPr/>
        </p:nvSpPr>
        <p:spPr>
          <a:xfrm>
            <a:off x="0" y="-23327"/>
            <a:ext cx="24384000" cy="13716000"/>
          </a:xfrm>
          <a:custGeom>
            <a:avLst/>
            <a:gdLst/>
            <a:ahLst/>
            <a:cxnLst/>
            <a:rect l="l" t="t" r="r" b="b"/>
            <a:pathLst>
              <a:path w="24384000" h="13716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41CCB500-1EF2-DB14-4836-E0F6ADB552C9}"/>
              </a:ext>
            </a:extLst>
          </p:cNvPr>
          <p:cNvSpPr/>
          <p:nvPr/>
        </p:nvSpPr>
        <p:spPr>
          <a:xfrm>
            <a:off x="5135921" y="11264149"/>
            <a:ext cx="3822382" cy="2404915"/>
          </a:xfrm>
          <a:custGeom>
            <a:avLst/>
            <a:gdLst/>
            <a:ahLst/>
            <a:cxnLst/>
            <a:rect l="l" t="t" r="r" b="b"/>
            <a:pathLst>
              <a:path w="3822382" h="2404915">
                <a:moveTo>
                  <a:pt x="0" y="0"/>
                </a:moveTo>
                <a:lnTo>
                  <a:pt x="3822382" y="0"/>
                </a:lnTo>
                <a:lnTo>
                  <a:pt x="3822382" y="2404915"/>
                </a:lnTo>
                <a:lnTo>
                  <a:pt x="0" y="24049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E85C5133-4E59-4E80-3791-5EDB01B8BC06}"/>
              </a:ext>
            </a:extLst>
          </p:cNvPr>
          <p:cNvSpPr/>
          <p:nvPr/>
        </p:nvSpPr>
        <p:spPr>
          <a:xfrm>
            <a:off x="-118782" y="6493304"/>
            <a:ext cx="3623759" cy="7175760"/>
          </a:xfrm>
          <a:custGeom>
            <a:avLst/>
            <a:gdLst/>
            <a:ahLst/>
            <a:cxnLst/>
            <a:rect l="l" t="t" r="r" b="b"/>
            <a:pathLst>
              <a:path w="3623759" h="7175760">
                <a:moveTo>
                  <a:pt x="0" y="0"/>
                </a:moveTo>
                <a:lnTo>
                  <a:pt x="3623759" y="0"/>
                </a:lnTo>
                <a:lnTo>
                  <a:pt x="3623759" y="7175760"/>
                </a:lnTo>
                <a:lnTo>
                  <a:pt x="0" y="71757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41BD9DD7-D73E-6D4A-45F2-3E7E96A28E91}"/>
              </a:ext>
            </a:extLst>
          </p:cNvPr>
          <p:cNvSpPr/>
          <p:nvPr/>
        </p:nvSpPr>
        <p:spPr>
          <a:xfrm>
            <a:off x="2992158" y="10260174"/>
            <a:ext cx="1718387" cy="3160252"/>
          </a:xfrm>
          <a:custGeom>
            <a:avLst/>
            <a:gdLst/>
            <a:ahLst/>
            <a:cxnLst/>
            <a:rect l="l" t="t" r="r" b="b"/>
            <a:pathLst>
              <a:path w="1718387" h="3160252">
                <a:moveTo>
                  <a:pt x="0" y="0"/>
                </a:moveTo>
                <a:lnTo>
                  <a:pt x="1718387" y="0"/>
                </a:lnTo>
                <a:lnTo>
                  <a:pt x="1718387" y="3160252"/>
                </a:lnTo>
                <a:lnTo>
                  <a:pt x="0" y="31602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68C10F6A-CF8A-3C81-C35B-389E37EF54CD}"/>
              </a:ext>
            </a:extLst>
          </p:cNvPr>
          <p:cNvSpPr/>
          <p:nvPr/>
        </p:nvSpPr>
        <p:spPr>
          <a:xfrm flipH="1">
            <a:off x="7144124" y="7222697"/>
            <a:ext cx="12440100" cy="6661647"/>
          </a:xfrm>
          <a:custGeom>
            <a:avLst/>
            <a:gdLst/>
            <a:ahLst/>
            <a:cxnLst/>
            <a:rect l="l" t="t" r="r" b="b"/>
            <a:pathLst>
              <a:path w="8189118" h="4575670">
                <a:moveTo>
                  <a:pt x="8189118" y="0"/>
                </a:moveTo>
                <a:lnTo>
                  <a:pt x="0" y="0"/>
                </a:lnTo>
                <a:lnTo>
                  <a:pt x="0" y="4575670"/>
                </a:lnTo>
                <a:lnTo>
                  <a:pt x="8189118" y="4575670"/>
                </a:lnTo>
                <a:lnTo>
                  <a:pt x="8189118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D0B0173E-03B8-6242-14A7-A63671DA8135}"/>
              </a:ext>
            </a:extLst>
          </p:cNvPr>
          <p:cNvSpPr/>
          <p:nvPr/>
        </p:nvSpPr>
        <p:spPr>
          <a:xfrm rot="392878">
            <a:off x="-4887315" y="-154628"/>
            <a:ext cx="8380775" cy="7018899"/>
          </a:xfrm>
          <a:custGeom>
            <a:avLst/>
            <a:gdLst/>
            <a:ahLst/>
            <a:cxnLst/>
            <a:rect l="l" t="t" r="r" b="b"/>
            <a:pathLst>
              <a:path w="8380775" h="7018899">
                <a:moveTo>
                  <a:pt x="0" y="0"/>
                </a:moveTo>
                <a:lnTo>
                  <a:pt x="8380775" y="0"/>
                </a:lnTo>
                <a:lnTo>
                  <a:pt x="8380775" y="7018899"/>
                </a:lnTo>
                <a:lnTo>
                  <a:pt x="0" y="70188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C248945F-4C93-7FAA-DB15-DF226E283A85}"/>
              </a:ext>
            </a:extLst>
          </p:cNvPr>
          <p:cNvSpPr/>
          <p:nvPr/>
        </p:nvSpPr>
        <p:spPr>
          <a:xfrm>
            <a:off x="19584224" y="0"/>
            <a:ext cx="5047646" cy="4561810"/>
          </a:xfrm>
          <a:custGeom>
            <a:avLst/>
            <a:gdLst/>
            <a:ahLst/>
            <a:cxnLst/>
            <a:rect l="l" t="t" r="r" b="b"/>
            <a:pathLst>
              <a:path w="5047646" h="4561810">
                <a:moveTo>
                  <a:pt x="0" y="0"/>
                </a:moveTo>
                <a:lnTo>
                  <a:pt x="5047647" y="0"/>
                </a:lnTo>
                <a:lnTo>
                  <a:pt x="5047647" y="4561810"/>
                </a:lnTo>
                <a:lnTo>
                  <a:pt x="0" y="45618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0E484E6E-F90B-0D16-2BE2-D1B8DB0EBFDC}"/>
              </a:ext>
            </a:extLst>
          </p:cNvPr>
          <p:cNvSpPr/>
          <p:nvPr/>
        </p:nvSpPr>
        <p:spPr>
          <a:xfrm>
            <a:off x="16665348" y="-391156"/>
            <a:ext cx="3378944" cy="3018701"/>
          </a:xfrm>
          <a:custGeom>
            <a:avLst/>
            <a:gdLst/>
            <a:ahLst/>
            <a:cxnLst/>
            <a:rect l="l" t="t" r="r" b="b"/>
            <a:pathLst>
              <a:path w="4145390" h="4310631">
                <a:moveTo>
                  <a:pt x="0" y="0"/>
                </a:moveTo>
                <a:lnTo>
                  <a:pt x="4145390" y="0"/>
                </a:lnTo>
                <a:lnTo>
                  <a:pt x="4145390" y="4310631"/>
                </a:lnTo>
                <a:lnTo>
                  <a:pt x="0" y="43106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CEA2E79D-8382-20E3-D177-21B47C7AF0C8}"/>
              </a:ext>
            </a:extLst>
          </p:cNvPr>
          <p:cNvSpPr/>
          <p:nvPr/>
        </p:nvSpPr>
        <p:spPr>
          <a:xfrm>
            <a:off x="5135921" y="242890"/>
            <a:ext cx="2675669" cy="1204910"/>
          </a:xfrm>
          <a:custGeom>
            <a:avLst/>
            <a:gdLst/>
            <a:ahLst/>
            <a:cxnLst/>
            <a:rect l="l" t="t" r="r" b="b"/>
            <a:pathLst>
              <a:path w="3053197" h="1843368">
                <a:moveTo>
                  <a:pt x="0" y="0"/>
                </a:moveTo>
                <a:lnTo>
                  <a:pt x="3053197" y="0"/>
                </a:lnTo>
                <a:lnTo>
                  <a:pt x="3053197" y="1843368"/>
                </a:lnTo>
                <a:lnTo>
                  <a:pt x="0" y="184336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5">
            <a:extLst>
              <a:ext uri="{FF2B5EF4-FFF2-40B4-BE49-F238E27FC236}">
                <a16:creationId xmlns:a16="http://schemas.microsoft.com/office/drawing/2014/main" id="{3D5ECABE-4FCF-C64D-F3C8-2A4B2B6DDE19}"/>
              </a:ext>
            </a:extLst>
          </p:cNvPr>
          <p:cNvSpPr/>
          <p:nvPr/>
        </p:nvSpPr>
        <p:spPr>
          <a:xfrm>
            <a:off x="19584224" y="7285976"/>
            <a:ext cx="2703529" cy="2662976"/>
          </a:xfrm>
          <a:custGeom>
            <a:avLst/>
            <a:gdLst/>
            <a:ahLst/>
            <a:cxnLst/>
            <a:rect l="l" t="t" r="r" b="b"/>
            <a:pathLst>
              <a:path w="2703529" h="2662976">
                <a:moveTo>
                  <a:pt x="0" y="0"/>
                </a:moveTo>
                <a:lnTo>
                  <a:pt x="2703529" y="0"/>
                </a:lnTo>
                <a:lnTo>
                  <a:pt x="2703529" y="2662977"/>
                </a:lnTo>
                <a:lnTo>
                  <a:pt x="0" y="26629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B9F0CC15-D00B-EF07-0462-F38E0FD022CB}"/>
              </a:ext>
            </a:extLst>
          </p:cNvPr>
          <p:cNvSpPr/>
          <p:nvPr/>
        </p:nvSpPr>
        <p:spPr>
          <a:xfrm>
            <a:off x="20750156" y="10019847"/>
            <a:ext cx="3633844" cy="3625258"/>
          </a:xfrm>
          <a:custGeom>
            <a:avLst/>
            <a:gdLst/>
            <a:ahLst/>
            <a:cxnLst/>
            <a:rect l="l" t="t" r="r" b="b"/>
            <a:pathLst>
              <a:path w="2603032" h="2219085">
                <a:moveTo>
                  <a:pt x="0" y="0"/>
                </a:moveTo>
                <a:lnTo>
                  <a:pt x="2603032" y="0"/>
                </a:lnTo>
                <a:lnTo>
                  <a:pt x="2603032" y="2219084"/>
                </a:lnTo>
                <a:lnTo>
                  <a:pt x="0" y="22190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6" name="Plaque 25">
            <a:extLst>
              <a:ext uri="{FF2B5EF4-FFF2-40B4-BE49-F238E27FC236}">
                <a16:creationId xmlns:a16="http://schemas.microsoft.com/office/drawing/2014/main" id="{BB4681F4-B5CA-445D-F393-ED02E323FD9E}"/>
              </a:ext>
            </a:extLst>
          </p:cNvPr>
          <p:cNvSpPr/>
          <p:nvPr/>
        </p:nvSpPr>
        <p:spPr>
          <a:xfrm>
            <a:off x="5222396" y="2698792"/>
            <a:ext cx="14270937" cy="1752875"/>
          </a:xfrm>
          <a:prstGeom prst="plaqu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</a:rPr>
              <a:t>Xe </a:t>
            </a:r>
            <a:r>
              <a:rPr lang="en-US" sz="6600" b="1" dirty="0" err="1">
                <a:latin typeface="Times New Roman" panose="02020603050405020304" pitchFamily="18" charset="0"/>
              </a:rPr>
              <a:t>chữa</a:t>
            </a:r>
            <a:r>
              <a:rPr lang="en-US" sz="6600" b="1" dirty="0">
                <a:latin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</a:rPr>
              <a:t>cháy</a:t>
            </a:r>
            <a:r>
              <a:rPr lang="en-US" sz="6600" b="1" dirty="0">
                <a:latin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</a:rPr>
              <a:t>có</a:t>
            </a:r>
            <a:r>
              <a:rPr lang="en-US" sz="6600" b="1" dirty="0">
                <a:latin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</a:rPr>
              <a:t>màu</a:t>
            </a:r>
            <a:r>
              <a:rPr lang="en-US" sz="6600" b="1" dirty="0">
                <a:latin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</a:rPr>
              <a:t>gì</a:t>
            </a:r>
            <a:r>
              <a:rPr lang="en-US" sz="6600" b="1" dirty="0">
                <a:latin typeface="Times New Roman" panose="02020603050405020304" pitchFamily="18" charset="0"/>
              </a:rPr>
              <a:t>? </a:t>
            </a:r>
          </a:p>
          <a:p>
            <a:pPr algn="ctr"/>
            <a:r>
              <a:rPr lang="en-US" sz="6600" b="1" dirty="0" err="1">
                <a:latin typeface="Times New Roman" panose="02020603050405020304" pitchFamily="18" charset="0"/>
              </a:rPr>
              <a:t>Trong</a:t>
            </a:r>
            <a:r>
              <a:rPr lang="en-US" sz="6600" b="1" dirty="0">
                <a:latin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</a:rPr>
              <a:t>xe</a:t>
            </a:r>
            <a:r>
              <a:rPr lang="en-US" sz="6600" b="1" dirty="0">
                <a:latin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</a:rPr>
              <a:t>chữa</a:t>
            </a:r>
            <a:r>
              <a:rPr lang="en-US" sz="6600" b="1" dirty="0">
                <a:latin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</a:rPr>
              <a:t>cháy</a:t>
            </a:r>
            <a:r>
              <a:rPr lang="en-US" sz="6600" b="1" dirty="0">
                <a:latin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</a:rPr>
              <a:t>chứa</a:t>
            </a:r>
            <a:r>
              <a:rPr lang="en-US" sz="6600" b="1" dirty="0">
                <a:latin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</a:rPr>
              <a:t>gì</a:t>
            </a:r>
            <a:r>
              <a:rPr lang="en-US" sz="6600" b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7EC8549-1052-8715-B0C1-35DA2CDC17E8}"/>
              </a:ext>
            </a:extLst>
          </p:cNvPr>
          <p:cNvSpPr/>
          <p:nvPr/>
        </p:nvSpPr>
        <p:spPr>
          <a:xfrm>
            <a:off x="7047112" y="4763449"/>
            <a:ext cx="9945488" cy="210602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i="0" dirty="0">
                <a:solidFill>
                  <a:schemeClr val="tx1"/>
                </a:solidFill>
                <a:effectLst/>
                <a:latin typeface="+mj-lt"/>
              </a:rPr>
              <a:t>Mình đỏ như lửa</a:t>
            </a:r>
            <a:br>
              <a:rPr lang="vi-VN" sz="5400" b="1" dirty="0">
                <a:solidFill>
                  <a:schemeClr val="tx1"/>
                </a:solidFill>
                <a:latin typeface="+mj-lt"/>
              </a:rPr>
            </a:br>
            <a:r>
              <a:rPr lang="vi-VN" sz="5400" b="1" i="0" dirty="0">
                <a:solidFill>
                  <a:schemeClr val="tx1"/>
                </a:solidFill>
                <a:effectLst/>
                <a:latin typeface="+mj-lt"/>
              </a:rPr>
              <a:t>Bụng chứa nước đầy</a:t>
            </a:r>
            <a:endParaRPr lang="en-US" sz="5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7989937" y="242890"/>
            <a:ext cx="8118860" cy="197677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8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8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6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ED0E11-E0B2-5E16-2F90-A72463240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Plaque 3">
            <a:extLst>
              <a:ext uri="{FF2B5EF4-FFF2-40B4-BE49-F238E27FC236}">
                <a16:creationId xmlns:a16="http://schemas.microsoft.com/office/drawing/2014/main" id="{2FC39866-A543-7006-0AD4-15A59D71E914}"/>
              </a:ext>
            </a:extLst>
          </p:cNvPr>
          <p:cNvSpPr/>
          <p:nvPr/>
        </p:nvSpPr>
        <p:spPr>
          <a:xfrm>
            <a:off x="4876800" y="1905000"/>
            <a:ext cx="16175596" cy="2230379"/>
          </a:xfrm>
          <a:prstGeom prst="plaqu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8000" b="1" dirty="0">
              <a:latin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1B5FAA8-DBAD-35EF-2AB9-ADEB161B88C4}"/>
              </a:ext>
            </a:extLst>
          </p:cNvPr>
          <p:cNvSpPr/>
          <p:nvPr/>
        </p:nvSpPr>
        <p:spPr>
          <a:xfrm>
            <a:off x="5867400" y="4495800"/>
            <a:ext cx="13487400" cy="403832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8000" b="1" i="0" dirty="0">
                <a:solidFill>
                  <a:schemeClr val="tx1"/>
                </a:solidFill>
                <a:effectLst/>
                <a:latin typeface="+mj-lt"/>
              </a:rPr>
              <a:t>Tôi chạy như bay</a:t>
            </a:r>
            <a:br>
              <a:rPr lang="vi-VN" sz="8000" b="1" dirty="0">
                <a:solidFill>
                  <a:schemeClr val="tx1"/>
                </a:solidFill>
                <a:latin typeface="+mj-lt"/>
              </a:rPr>
            </a:br>
            <a:r>
              <a:rPr lang="vi-VN" sz="8000" b="1" i="0" dirty="0">
                <a:solidFill>
                  <a:schemeClr val="tx1"/>
                </a:solidFill>
                <a:effectLst/>
                <a:latin typeface="+mj-lt"/>
              </a:rPr>
              <a:t>Hét vang đường phố</a:t>
            </a:r>
            <a:endParaRPr lang="en-US" sz="80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299253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D3D4AB-1DE3-E480-89A8-0AA7D65ED9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7200"/>
            <a:ext cx="24384000" cy="13716000"/>
          </a:xfrm>
          <a:prstGeom prst="rect">
            <a:avLst/>
          </a:prstGeom>
        </p:spPr>
      </p:pic>
      <p:sp>
        <p:nvSpPr>
          <p:cNvPr id="4" name="Plaque 3">
            <a:extLst>
              <a:ext uri="{FF2B5EF4-FFF2-40B4-BE49-F238E27FC236}">
                <a16:creationId xmlns:a16="http://schemas.microsoft.com/office/drawing/2014/main" id="{B4E7285D-C530-1441-D891-E0F65FEA949B}"/>
              </a:ext>
            </a:extLst>
          </p:cNvPr>
          <p:cNvSpPr/>
          <p:nvPr/>
        </p:nvSpPr>
        <p:spPr>
          <a:xfrm>
            <a:off x="2743200" y="1905000"/>
            <a:ext cx="19438863" cy="1809676"/>
          </a:xfrm>
          <a:prstGeom prst="plaqu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8000" b="1" dirty="0">
              <a:latin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A29547A-2159-EF92-4265-A7F8E23FCA79}"/>
              </a:ext>
            </a:extLst>
          </p:cNvPr>
          <p:cNvSpPr/>
          <p:nvPr/>
        </p:nvSpPr>
        <p:spPr>
          <a:xfrm>
            <a:off x="4401068" y="3962400"/>
            <a:ext cx="14880520" cy="32766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8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8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8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br>
              <a:rPr lang="en-US" sz="8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8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8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sz="8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8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8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7253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3C92D0-B438-2035-9B93-0BB559EA6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Plaque 3">
            <a:extLst>
              <a:ext uri="{FF2B5EF4-FFF2-40B4-BE49-F238E27FC236}">
                <a16:creationId xmlns:a16="http://schemas.microsoft.com/office/drawing/2014/main" id="{2B5ECDF9-B866-B67D-83EC-E7E1552878AB}"/>
              </a:ext>
            </a:extLst>
          </p:cNvPr>
          <p:cNvSpPr/>
          <p:nvPr/>
        </p:nvSpPr>
        <p:spPr>
          <a:xfrm>
            <a:off x="3505200" y="2286000"/>
            <a:ext cx="16990505" cy="2019952"/>
          </a:xfrm>
          <a:prstGeom prst="plaqu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7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7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7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7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7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7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7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7600" b="1" dirty="0">
              <a:latin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6E0C0F-4392-2864-1A01-47281835090A}"/>
              </a:ext>
            </a:extLst>
          </p:cNvPr>
          <p:cNvSpPr/>
          <p:nvPr/>
        </p:nvSpPr>
        <p:spPr>
          <a:xfrm>
            <a:off x="5175024" y="4572000"/>
            <a:ext cx="13453439" cy="365732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6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76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76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76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76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6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76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br>
              <a:rPr lang="en-US" sz="7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76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76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76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76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76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76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76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7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62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1281</TotalTime>
  <Words>174</Words>
  <Application>Microsoft Office PowerPoint</Application>
  <PresentationFormat>Custom</PresentationFormat>
  <Paragraphs>29</Paragraphs>
  <Slides>13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Calibri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30</cp:revision>
  <dcterms:created xsi:type="dcterms:W3CDTF">2006-08-16T00:00:00Z</dcterms:created>
  <dcterms:modified xsi:type="dcterms:W3CDTF">2026-05-04T01:18:00Z</dcterms:modified>
  <dc:identifier>DAGUNOqMt-w</dc:identifier>
</cp:coreProperties>
</file>