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</p:sldIdLst>
  <p:sldSz cx="14630400" cy="8229600"/>
  <p:notesSz cx="8229600" cy="14630400"/>
  <p:embeddedFontLst>
    <p:embeddedFont>
      <p:font typeface="Geist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3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0264" y="2203966"/>
            <a:ext cx="102469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450" b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LĨNH </a:t>
            </a:r>
            <a:r>
              <a:rPr lang="en-US" sz="4450" b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VỰC: KHÁM PHÁ KHOA HỌC</a:t>
            </a:r>
            <a:endParaRPr lang="en-US" sz="44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003471"/>
            <a:ext cx="739771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             </a:t>
            </a:r>
            <a:r>
              <a:rPr lang="en-US" sz="3550" b="1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Chủ </a:t>
            </a:r>
            <a:r>
              <a:rPr lang="en-US" sz="3550" b="1" dirty="0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đề: Những con vật đáng yêu</a:t>
            </a:r>
            <a:endParaRPr lang="en-US" sz="355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8474" y="3661172"/>
            <a:ext cx="8555875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b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                     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Đề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tài: Tìm hiểu một số động vật sống dưới nước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42662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                                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Độ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tuổi: 5 – 6 tuổi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0446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                               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Thời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gian: 30 – 35 phút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66273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                               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Giáo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viên thực hiện: Trần Thị Mai Nhung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499"/>
            <a:ext cx="7550870" cy="7409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16858" y="2048113"/>
            <a:ext cx="6219753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742950" indent="-742950" algn="l">
              <a:lnSpc>
                <a:spcPts val="4450"/>
              </a:lnSpc>
              <a:buAutoNum type="arabicPeriod"/>
            </a:pPr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Ổn 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định – Gây hứng </a:t>
            </a:r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thú </a:t>
            </a:r>
          </a:p>
          <a:p>
            <a:pPr algn="l">
              <a:lnSpc>
                <a:spcPts val="4450"/>
              </a:lnSpc>
            </a:pPr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         (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3–5 phút)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75076" y="3522226"/>
            <a:ext cx="58615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🎵</a:t>
            </a: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Mở nhạc bài “Cá vàng bơi”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14027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0" lvl="3" indent="-342900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Cô và trẻ cùng hát và vận động minh họa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075891" y="4758333"/>
            <a:ext cx="576072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Đàm thoại: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50870" y="5376386"/>
            <a:ext cx="6285741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Trong bài hát có con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Ngoài cá ra còn con vật nào sống dưới nước nữa?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86_-Cá-Vàng-Bơi-Hai-Vây-Xinh-Xinh-Nhạc-Thiếu-Nhi-YouTube">
            <a:hlinkClick r:id="" action="ppaction://media"/>
            <a:extLst>
              <a:ext uri="{FF2B5EF4-FFF2-40B4-BE49-F238E27FC236}">
                <a16:creationId xmlns:a16="http://schemas.microsoft.com/office/drawing/2014/main" id="{F9677A46-C44C-DF0A-D3A7-9B3876C9B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0870" y="3864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832915" cy="80693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08709" y="1152525"/>
            <a:ext cx="5989876" cy="1519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</a:t>
            </a:r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Hoạt động 1: Tìm hiểu một số </a:t>
            </a:r>
          </a:p>
          <a:p>
            <a:pPr marL="0" indent="0" algn="l">
              <a:lnSpc>
                <a:spcPts val="4450"/>
              </a:lnSpc>
              <a:buNone/>
            </a:pPr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động vật sống dưới nước</a:t>
            </a:r>
          </a:p>
          <a:p>
            <a:pPr marL="0" indent="0" algn="l">
              <a:lnSpc>
                <a:spcPts val="4450"/>
              </a:lnSpc>
              <a:buNone/>
            </a:pPr>
            <a:r>
              <a:rPr lang="en-US" sz="3200" b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Hình </a:t>
            </a:r>
            <a:r>
              <a:rPr lang="en-US" sz="28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ảnh con Cá chép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832915" y="3012043"/>
            <a:ext cx="5486400" cy="2545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Đây là con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 có những bộ phận nào? (đầu, mình, đuôi, vây, mang…)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 bơi bằng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 sống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 có ích lợi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82087" y="5636061"/>
            <a:ext cx="563722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👉</a:t>
            </a: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Giáo dục: Cá cung cấp thức ăn giàu chất đạm, giúp cơ thể khỏe mạnh.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"/>
            <a:ext cx="10353674" cy="71532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275216" y="1640444"/>
            <a:ext cx="4098009" cy="923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6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Hình ảnh con Tôm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353674" y="2564091"/>
            <a:ext cx="4019551" cy="2848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Đây là con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Tôm có đặc điểm gì? (nhiều chân, có râu dài…)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Tôm sống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Món ăn nào được chế biến từ tôm?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50" y="169682"/>
            <a:ext cx="9238269" cy="74000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8949" y="2271860"/>
            <a:ext cx="4536519" cy="78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Hình ảnh con Cua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33633" y="3289956"/>
            <a:ext cx="4811836" cy="1902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Cua có mấy càng?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Cua bò hay bơi?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2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Mai cua cứng hay mềm?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701" y="301658"/>
            <a:ext cx="9972676" cy="71926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539926" y="2224726"/>
            <a:ext cx="4395150" cy="1379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</a:t>
            </a:r>
            <a:r>
              <a:rPr lang="en-US" sz="3400" b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Hình </a:t>
            </a:r>
            <a:r>
              <a:rPr lang="en-US" sz="34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ảnh con Trai – Ốc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162095" y="3120272"/>
            <a:ext cx="4155283" cy="2071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FontTx/>
              <a:buChar char="•"/>
            </a:pPr>
            <a:r>
              <a:rPr lang="en-US" sz="280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Ốc Trai có đặc điểm gì? (hai mảnh vỏ)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có </a:t>
            </a: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gì đặc biệt? (vỏ xoắn)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Các con vật này sống ở </a:t>
            </a:r>
            <a:r>
              <a:rPr lang="en-US" sz="280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đâu?</a:t>
            </a: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2800">
              <a:solidFill>
                <a:srgbClr val="4B4A4A"/>
              </a:solidFill>
              <a:latin typeface="Times New Roman" panose="02020603050405020304" pitchFamily="18" charset="0"/>
              <a:ea typeface="Geist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b="1" i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Giáo dục: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616625"/>
            <a:ext cx="5391983" cy="66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2</a:t>
            </a:r>
            <a:r>
              <a:rPr lang="en-US" sz="36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. 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Hoạt động 2: So sánh – Phân biệt (8–10 phút)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846345" y="1306114"/>
            <a:ext cx="192416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So sánh con Cá và con Tôm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497448"/>
            <a:ext cx="8896945" cy="56976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77425" y="1277777"/>
            <a:ext cx="3269480" cy="219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So sánh con Cua và con Ốc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102" y="1483279"/>
            <a:ext cx="4662964" cy="571178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6835" y="7343775"/>
            <a:ext cx="3288863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600783" y="7287101"/>
            <a:ext cx="3611482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Câu hỏi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850" dirty="0"/>
          </a:p>
        </p:txBody>
      </p:sp>
      <p:sp>
        <p:nvSpPr>
          <p:cNvPr id="9" name="Text 5"/>
          <p:cNvSpPr/>
          <p:nvPr/>
        </p:nvSpPr>
        <p:spPr>
          <a:xfrm>
            <a:off x="2846346" y="7612975"/>
            <a:ext cx="4062044" cy="38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Điều gì xảy ra nếu nước bị ô nhiễm?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Chúng ta phải làm gì để bảo vệ môi trường nước?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96835" y="8161377"/>
            <a:ext cx="13836729" cy="143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56"/>
            <a:ext cx="7635711" cy="712666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0808" y="2545237"/>
            <a:ext cx="6353666" cy="288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3. 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Hoạt động 3</a:t>
            </a: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: </a:t>
            </a:r>
          </a:p>
          <a:p>
            <a:pPr marL="0" indent="0" algn="l">
              <a:lnSpc>
                <a:spcPts val="4450"/>
              </a:lnSpc>
              <a:buNone/>
            </a:pP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Củng 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cố – Trò </a:t>
            </a: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chơi </a:t>
            </a:r>
          </a:p>
          <a:p>
            <a:pPr marL="0" indent="0" algn="l">
              <a:lnSpc>
                <a:spcPts val="4450"/>
              </a:lnSpc>
              <a:buNone/>
            </a:pP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        (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7–8 </a:t>
            </a: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phút)</a:t>
            </a:r>
          </a:p>
          <a:p>
            <a:pPr marL="0" indent="0" algn="l">
              <a:lnSpc>
                <a:spcPts val="4450"/>
              </a:lnSpc>
              <a:buNone/>
            </a:pPr>
            <a:endParaRPr lang="en-US" sz="4000" b="1" i="1">
              <a:solidFill>
                <a:srgbClr val="C00000"/>
              </a:solidFill>
              <a:latin typeface="Times New Roman" panose="02020603050405020304" pitchFamily="18" charset="0"/>
              <a:ea typeface="Noto Serif SC Bold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4450"/>
              </a:lnSpc>
              <a:buNone/>
            </a:pPr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</a:t>
            </a:r>
            <a:r>
              <a:rPr lang="en-US" sz="4000" b="1" i="1"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*Kết thúc: </a:t>
            </a:r>
            <a:r>
              <a:rPr lang="en-US" sz="2400" b="1"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Nhận xét, tuyên dương</a:t>
            </a:r>
          </a:p>
          <a:p>
            <a:pPr marL="0" indent="0" algn="l">
              <a:lnSpc>
                <a:spcPts val="4450"/>
              </a:lnSpc>
              <a:buNone/>
            </a:pPr>
            <a:endParaRPr lang="en-US" sz="4000" b="1" i="1">
              <a:latin typeface="Times New Roman" panose="02020603050405020304" pitchFamily="18" charset="0"/>
              <a:ea typeface="Noto Serif SC Bold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4450"/>
              </a:lnSpc>
              <a:buNone/>
            </a:pPr>
            <a:r>
              <a:rPr lang="en-US" sz="4400" b="1" i="1">
                <a:solidFill>
                  <a:srgbClr val="7030A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Thank you for watching!</a:t>
            </a:r>
            <a:endParaRPr lang="en-US" sz="4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379</Words>
  <Application>Microsoft Office PowerPoint</Application>
  <PresentationFormat>Custom</PresentationFormat>
  <Paragraphs>58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Geist</vt:lpstr>
      <vt:lpstr>Noto Serif SC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Admin</cp:lastModifiedBy>
  <cp:revision>4</cp:revision>
  <dcterms:created xsi:type="dcterms:W3CDTF">2026-02-26T02:35:10Z</dcterms:created>
  <dcterms:modified xsi:type="dcterms:W3CDTF">2026-02-26T04:54:27Z</dcterms:modified>
</cp:coreProperties>
</file>