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2" r:id="rId3"/>
    <p:sldId id="263" r:id="rId4"/>
    <p:sldId id="257" r:id="rId5"/>
    <p:sldId id="264" r:id="rId6"/>
    <p:sldId id="265" r:id="rId7"/>
    <p:sldId id="266" r:id="rId8"/>
    <p:sldId id="267" r:id="rId9"/>
    <p:sldId id="272" r:id="rId10"/>
    <p:sldId id="269" r:id="rId11"/>
    <p:sldId id="270" r:id="rId12"/>
    <p:sldId id="258" r:id="rId13"/>
    <p:sldId id="259" r:id="rId14"/>
    <p:sldId id="273" r:id="rId15"/>
    <p:sldId id="274" r:id="rId16"/>
    <p:sldId id="275" r:id="rId17"/>
    <p:sldId id="276" r:id="rId18"/>
    <p:sldId id="277" r:id="rId19"/>
    <p:sldId id="278" r:id="rId20"/>
    <p:sldId id="260" r:id="rId21"/>
    <p:sldId id="261" r:id="rId22"/>
  </p:sldIdLst>
  <p:sldSz cx="18288000" cy="10287000"/>
  <p:notesSz cx="6858000" cy="9144000"/>
  <p:embeddedFontLst>
    <p:embeddedFont>
      <p:font typeface="Berthold Block" panose="020B0604020202020204" charset="0"/>
      <p:regular r:id="rId23"/>
    </p:embeddedFont>
    <p:embeddedFont>
      <p:font typeface="Bogart Bold" panose="020B0604020202020204" charset="0"/>
      <p:regular r:id="rId24"/>
    </p:embeddedFont>
    <p:embeddedFont>
      <p:font typeface="Shantell Sans" panose="020B0604020202020204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svg"/><Relationship Id="rId7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svg"/><Relationship Id="rId7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10" Type="http://schemas.openxmlformats.org/officeDocument/2006/relationships/image" Target="../media/image42.png"/><Relationship Id="rId4" Type="http://schemas.openxmlformats.org/officeDocument/2006/relationships/image" Target="../media/image35.png"/><Relationship Id="rId9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.svg"/><Relationship Id="rId7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svg"/><Relationship Id="rId10" Type="http://schemas.openxmlformats.org/officeDocument/2006/relationships/image" Target="../media/image44.png"/><Relationship Id="rId4" Type="http://schemas.openxmlformats.org/officeDocument/2006/relationships/image" Target="../media/image35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.svg"/><Relationship Id="rId7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.svg"/><Relationship Id="rId7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Relationship Id="rId9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.svg"/><Relationship Id="rId7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52.png"/><Relationship Id="rId4" Type="http://schemas.openxmlformats.org/officeDocument/2006/relationships/image" Target="../media/image37.png"/><Relationship Id="rId9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1.png"/><Relationship Id="rId11" Type="http://schemas.openxmlformats.org/officeDocument/2006/relationships/image" Target="../media/image18.png"/><Relationship Id="rId5" Type="http://schemas.openxmlformats.org/officeDocument/2006/relationships/image" Target="../media/image2.svg"/><Relationship Id="rId10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2.svg"/><Relationship Id="rId7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60.png"/><Relationship Id="rId5" Type="http://schemas.openxmlformats.org/officeDocument/2006/relationships/image" Target="../media/image2.svg"/><Relationship Id="rId10" Type="http://schemas.openxmlformats.org/officeDocument/2006/relationships/image" Target="../media/image64.png"/><Relationship Id="rId4" Type="http://schemas.openxmlformats.org/officeDocument/2006/relationships/image" Target="../media/image1.png"/><Relationship Id="rId9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1541" y="0"/>
            <a:ext cx="19951083" cy="10657059"/>
            <a:chOff x="0" y="0"/>
            <a:chExt cx="26601443" cy="142094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09411" cy="14209411"/>
            </a:xfrm>
            <a:custGeom>
              <a:avLst/>
              <a:gdLst/>
              <a:ahLst/>
              <a:cxnLst/>
              <a:rect l="l" t="t" r="r" b="b"/>
              <a:pathLst>
                <a:path w="14209411" h="14209411">
                  <a:moveTo>
                    <a:pt x="0" y="0"/>
                  </a:moveTo>
                  <a:lnTo>
                    <a:pt x="14209411" y="0"/>
                  </a:lnTo>
                  <a:lnTo>
                    <a:pt x="14209411" y="14209411"/>
                  </a:lnTo>
                  <a:lnTo>
                    <a:pt x="0" y="142094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2392032" y="0"/>
              <a:ext cx="14209411" cy="14209411"/>
            </a:xfrm>
            <a:custGeom>
              <a:avLst/>
              <a:gdLst/>
              <a:ahLst/>
              <a:cxnLst/>
              <a:rect l="l" t="t" r="r" b="b"/>
              <a:pathLst>
                <a:path w="14209411" h="14209411">
                  <a:moveTo>
                    <a:pt x="0" y="0"/>
                  </a:moveTo>
                  <a:lnTo>
                    <a:pt x="14209411" y="0"/>
                  </a:lnTo>
                  <a:lnTo>
                    <a:pt x="14209411" y="14209411"/>
                  </a:lnTo>
                  <a:lnTo>
                    <a:pt x="0" y="142094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634719" y="708607"/>
            <a:ext cx="11451403" cy="6498671"/>
          </a:xfrm>
          <a:custGeom>
            <a:avLst/>
            <a:gdLst/>
            <a:ahLst/>
            <a:cxnLst/>
            <a:rect l="l" t="t" r="r" b="b"/>
            <a:pathLst>
              <a:path w="11451403" h="6498671">
                <a:moveTo>
                  <a:pt x="0" y="0"/>
                </a:moveTo>
                <a:lnTo>
                  <a:pt x="11451403" y="0"/>
                </a:lnTo>
                <a:lnTo>
                  <a:pt x="11451403" y="6498671"/>
                </a:lnTo>
                <a:lnTo>
                  <a:pt x="0" y="64986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310316" y="9258300"/>
            <a:ext cx="18908632" cy="1428117"/>
            <a:chOff x="0" y="0"/>
            <a:chExt cx="4980051" cy="37612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80051" cy="376129"/>
            </a:xfrm>
            <a:custGeom>
              <a:avLst/>
              <a:gdLst/>
              <a:ahLst/>
              <a:cxnLst/>
              <a:rect l="l" t="t" r="r" b="b"/>
              <a:pathLst>
                <a:path w="4980051" h="376129">
                  <a:moveTo>
                    <a:pt x="0" y="0"/>
                  </a:moveTo>
                  <a:lnTo>
                    <a:pt x="4980051" y="0"/>
                  </a:lnTo>
                  <a:lnTo>
                    <a:pt x="4980051" y="376129"/>
                  </a:lnTo>
                  <a:lnTo>
                    <a:pt x="0" y="376129"/>
                  </a:lnTo>
                  <a:close/>
                </a:path>
              </a:pathLst>
            </a:custGeom>
            <a:solidFill>
              <a:srgbClr val="F6D4B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980051" cy="4142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3918517" y="2400300"/>
            <a:ext cx="4437782" cy="7701141"/>
          </a:xfrm>
          <a:custGeom>
            <a:avLst/>
            <a:gdLst/>
            <a:ahLst/>
            <a:cxnLst/>
            <a:rect l="l" t="t" r="r" b="b"/>
            <a:pathLst>
              <a:path w="4437782" h="7701141">
                <a:moveTo>
                  <a:pt x="0" y="0"/>
                </a:moveTo>
                <a:lnTo>
                  <a:pt x="4437782" y="0"/>
                </a:lnTo>
                <a:lnTo>
                  <a:pt x="4437782" y="7701141"/>
                </a:lnTo>
                <a:lnTo>
                  <a:pt x="0" y="770114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-246397" y="5000175"/>
            <a:ext cx="5228262" cy="6026815"/>
          </a:xfrm>
          <a:custGeom>
            <a:avLst/>
            <a:gdLst/>
            <a:ahLst/>
            <a:cxnLst/>
            <a:rect l="l" t="t" r="r" b="b"/>
            <a:pathLst>
              <a:path w="5228262" h="6026815">
                <a:moveTo>
                  <a:pt x="0" y="0"/>
                </a:moveTo>
                <a:lnTo>
                  <a:pt x="5228262" y="0"/>
                </a:lnTo>
                <a:lnTo>
                  <a:pt x="5228262" y="6026816"/>
                </a:lnTo>
                <a:lnTo>
                  <a:pt x="0" y="602681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0917157" y="4381567"/>
            <a:ext cx="6182438" cy="7597467"/>
          </a:xfrm>
          <a:custGeom>
            <a:avLst/>
            <a:gdLst/>
            <a:ahLst/>
            <a:cxnLst/>
            <a:rect l="l" t="t" r="r" b="b"/>
            <a:pathLst>
              <a:path w="6182438" h="7597467">
                <a:moveTo>
                  <a:pt x="0" y="0"/>
                </a:moveTo>
                <a:lnTo>
                  <a:pt x="6182438" y="0"/>
                </a:lnTo>
                <a:lnTo>
                  <a:pt x="6182438" y="7597467"/>
                </a:lnTo>
                <a:lnTo>
                  <a:pt x="0" y="75974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0004779" y="2605403"/>
            <a:ext cx="1944910" cy="2997934"/>
          </a:xfrm>
          <a:custGeom>
            <a:avLst/>
            <a:gdLst/>
            <a:ahLst/>
            <a:cxnLst/>
            <a:rect l="l" t="t" r="r" b="b"/>
            <a:pathLst>
              <a:path w="1944910" h="2997934">
                <a:moveTo>
                  <a:pt x="0" y="0"/>
                </a:moveTo>
                <a:lnTo>
                  <a:pt x="1944909" y="0"/>
                </a:lnTo>
                <a:lnTo>
                  <a:pt x="1944909" y="2997934"/>
                </a:lnTo>
                <a:lnTo>
                  <a:pt x="0" y="29979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675773B-1FD7-EFF5-6228-A020B7AD28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24023" y="58349"/>
            <a:ext cx="3219024" cy="2799151"/>
          </a:xfrm>
          <a:prstGeom prst="rect">
            <a:avLst/>
          </a:prstGeom>
        </p:spPr>
      </p:pic>
      <p:sp>
        <p:nvSpPr>
          <p:cNvPr id="18" name="TextBox 12">
            <a:extLst>
              <a:ext uri="{FF2B5EF4-FFF2-40B4-BE49-F238E27FC236}">
                <a16:creationId xmlns:a16="http://schemas.microsoft.com/office/drawing/2014/main" id="{05750701-69FA-567A-5B90-229614DF9852}"/>
              </a:ext>
            </a:extLst>
          </p:cNvPr>
          <p:cNvSpPr txBox="1"/>
          <p:nvPr/>
        </p:nvSpPr>
        <p:spPr>
          <a:xfrm>
            <a:off x="2467114" y="973023"/>
            <a:ext cx="10939600" cy="56361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9006"/>
              </a:lnSpc>
            </a:pPr>
            <a:r>
              <a:rPr lang="en-US" sz="4000" b="1">
                <a:solidFill>
                  <a:srgbClr val="065FC5"/>
                </a:solidFill>
                <a:latin typeface="Bogart Bold"/>
                <a:ea typeface="Bogart Bold"/>
                <a:cs typeface="Bogart Bold"/>
                <a:sym typeface="Bogart Bold"/>
              </a:rPr>
              <a:t>Chủ đề : Quê hương –Đất nước – Bác Hồ</a:t>
            </a:r>
          </a:p>
          <a:p>
            <a:pPr lvl="0" algn="l">
              <a:lnSpc>
                <a:spcPts val="9006"/>
              </a:lnSpc>
            </a:pPr>
            <a:r>
              <a:rPr lang="en-US" sz="4000" b="1">
                <a:solidFill>
                  <a:srgbClr val="065FC5"/>
                </a:solidFill>
                <a:latin typeface="Bogart Bold"/>
                <a:ea typeface="Bogart Bold"/>
                <a:cs typeface="Bogart Bold"/>
                <a:sym typeface="Bogart Bold"/>
              </a:rPr>
              <a:t>Đề tài : thơ “ Em vẽ Bác Hồ ’’</a:t>
            </a:r>
          </a:p>
          <a:p>
            <a:pPr marL="0" lvl="0" indent="0" algn="l">
              <a:lnSpc>
                <a:spcPts val="9006"/>
              </a:lnSpc>
            </a:pPr>
            <a:r>
              <a:rPr lang="en-US" sz="4000" b="1">
                <a:solidFill>
                  <a:srgbClr val="065FC5"/>
                </a:solidFill>
                <a:latin typeface="Bogart Bold"/>
                <a:ea typeface="Bogart Bold"/>
                <a:cs typeface="Bogart Bold"/>
                <a:sym typeface="Bogart Bold"/>
              </a:rPr>
              <a:t>Đối tượng : 4-5 tuổi </a:t>
            </a:r>
          </a:p>
          <a:p>
            <a:pPr marL="0" lvl="0" indent="0" algn="l">
              <a:lnSpc>
                <a:spcPts val="9006"/>
              </a:lnSpc>
            </a:pPr>
            <a:r>
              <a:rPr lang="en-US" sz="4000" b="1">
                <a:solidFill>
                  <a:srgbClr val="065FC5"/>
                </a:solidFill>
                <a:latin typeface="Bogart Bold"/>
                <a:ea typeface="Bogart Bold"/>
                <a:cs typeface="Bogart Bold"/>
                <a:sym typeface="Bogart Bold"/>
              </a:rPr>
              <a:t>Thời gian : 25-30 phút</a:t>
            </a:r>
          </a:p>
          <a:p>
            <a:pPr marL="0" lvl="0" indent="0" algn="l">
              <a:lnSpc>
                <a:spcPts val="9006"/>
              </a:lnSpc>
            </a:pPr>
            <a:r>
              <a:rPr lang="en-US" sz="4000" b="1">
                <a:solidFill>
                  <a:srgbClr val="065FC5"/>
                </a:solidFill>
                <a:latin typeface="Bogart Bold"/>
                <a:ea typeface="Bogart Bold"/>
                <a:cs typeface="Bogart Bold"/>
                <a:sym typeface="Bogart Bold"/>
              </a:rPr>
              <a:t>Người thực hiện : Phạm Thị Kiều Duyên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4ED77B-250A-DB9B-3844-AEB999C985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38" y="0"/>
            <a:ext cx="18226924" cy="83439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748BF73-5E87-1EC8-44AF-EFB507517DFC}"/>
              </a:ext>
            </a:extLst>
          </p:cNvPr>
          <p:cNvSpPr/>
          <p:nvPr/>
        </p:nvSpPr>
        <p:spPr>
          <a:xfrm>
            <a:off x="6858000" y="8352183"/>
            <a:ext cx="520937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 vẽ chim trắng</a:t>
            </a:r>
          </a:p>
          <a:p>
            <a:pPr algn="ctr"/>
            <a:r>
              <a:rPr lang="en-US" sz="5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Bay tr</a:t>
            </a:r>
            <a:r>
              <a:rPr lang="en-US" sz="54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ên trời xanh</a:t>
            </a:r>
            <a:endParaRPr lang="en-US" sz="5400" b="0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40869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B7B4EA-670F-6478-493F-DE1C01D747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614" y="0"/>
            <a:ext cx="18104771" cy="8191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A923F73-7BDF-D1CD-0E78-29B01C89F156}"/>
              </a:ext>
            </a:extLst>
          </p:cNvPr>
          <p:cNvSpPr/>
          <p:nvPr/>
        </p:nvSpPr>
        <p:spPr>
          <a:xfrm>
            <a:off x="6615134" y="8343900"/>
            <a:ext cx="505773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 vẽ dưới tranh</a:t>
            </a:r>
          </a:p>
          <a:p>
            <a:pPr algn="ctr"/>
            <a:r>
              <a:rPr lang="en-US" sz="54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Đời đời ơn Bác</a:t>
            </a:r>
            <a:endParaRPr lang="en-US" sz="5400" b="0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497372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1541" y="0"/>
            <a:ext cx="19951083" cy="10657059"/>
            <a:chOff x="0" y="0"/>
            <a:chExt cx="26601443" cy="142094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09411" cy="14209411"/>
            </a:xfrm>
            <a:custGeom>
              <a:avLst/>
              <a:gdLst/>
              <a:ahLst/>
              <a:cxnLst/>
              <a:rect l="l" t="t" r="r" b="b"/>
              <a:pathLst>
                <a:path w="14209411" h="14209411">
                  <a:moveTo>
                    <a:pt x="0" y="0"/>
                  </a:moveTo>
                  <a:lnTo>
                    <a:pt x="14209411" y="0"/>
                  </a:lnTo>
                  <a:lnTo>
                    <a:pt x="14209411" y="14209411"/>
                  </a:lnTo>
                  <a:lnTo>
                    <a:pt x="0" y="142094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2392032" y="0"/>
              <a:ext cx="14209411" cy="14209411"/>
            </a:xfrm>
            <a:custGeom>
              <a:avLst/>
              <a:gdLst/>
              <a:ahLst/>
              <a:cxnLst/>
              <a:rect l="l" t="t" r="r" b="b"/>
              <a:pathLst>
                <a:path w="14209411" h="14209411">
                  <a:moveTo>
                    <a:pt x="0" y="0"/>
                  </a:moveTo>
                  <a:lnTo>
                    <a:pt x="14209411" y="0"/>
                  </a:lnTo>
                  <a:lnTo>
                    <a:pt x="14209411" y="14209411"/>
                  </a:lnTo>
                  <a:lnTo>
                    <a:pt x="0" y="142094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-1447800" y="-848546"/>
            <a:ext cx="16046176" cy="9707936"/>
          </a:xfrm>
          <a:custGeom>
            <a:avLst/>
            <a:gdLst/>
            <a:ahLst/>
            <a:cxnLst/>
            <a:rect l="l" t="t" r="r" b="b"/>
            <a:pathLst>
              <a:path w="16046176" h="9707936">
                <a:moveTo>
                  <a:pt x="0" y="0"/>
                </a:moveTo>
                <a:lnTo>
                  <a:pt x="16046176" y="0"/>
                </a:lnTo>
                <a:lnTo>
                  <a:pt x="16046176" y="9707936"/>
                </a:lnTo>
                <a:lnTo>
                  <a:pt x="0" y="97079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310316" y="9258300"/>
            <a:ext cx="18908632" cy="1428117"/>
            <a:chOff x="0" y="0"/>
            <a:chExt cx="4980051" cy="37612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80051" cy="376129"/>
            </a:xfrm>
            <a:custGeom>
              <a:avLst/>
              <a:gdLst/>
              <a:ahLst/>
              <a:cxnLst/>
              <a:rect l="l" t="t" r="r" b="b"/>
              <a:pathLst>
                <a:path w="4980051" h="376129">
                  <a:moveTo>
                    <a:pt x="0" y="0"/>
                  </a:moveTo>
                  <a:lnTo>
                    <a:pt x="4980051" y="0"/>
                  </a:lnTo>
                  <a:lnTo>
                    <a:pt x="4980051" y="376129"/>
                  </a:lnTo>
                  <a:lnTo>
                    <a:pt x="0" y="376129"/>
                  </a:lnTo>
                  <a:close/>
                </a:path>
              </a:pathLst>
            </a:custGeom>
            <a:solidFill>
              <a:srgbClr val="F6D4B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980051" cy="4142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304800" y="6686112"/>
            <a:ext cx="2132310" cy="3985626"/>
          </a:xfrm>
          <a:custGeom>
            <a:avLst/>
            <a:gdLst/>
            <a:ahLst/>
            <a:cxnLst/>
            <a:rect l="l" t="t" r="r" b="b"/>
            <a:pathLst>
              <a:path w="2132310" h="3985626">
                <a:moveTo>
                  <a:pt x="0" y="0"/>
                </a:moveTo>
                <a:lnTo>
                  <a:pt x="2132310" y="0"/>
                </a:lnTo>
                <a:lnTo>
                  <a:pt x="2132310" y="3985626"/>
                </a:lnTo>
                <a:lnTo>
                  <a:pt x="0" y="39856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697681">
            <a:off x="14789107" y="1119698"/>
            <a:ext cx="3994235" cy="7295406"/>
          </a:xfrm>
          <a:custGeom>
            <a:avLst/>
            <a:gdLst/>
            <a:ahLst/>
            <a:cxnLst/>
            <a:rect l="l" t="t" r="r" b="b"/>
            <a:pathLst>
              <a:path w="3994235" h="7295406">
                <a:moveTo>
                  <a:pt x="0" y="0"/>
                </a:moveTo>
                <a:lnTo>
                  <a:pt x="3994235" y="0"/>
                </a:lnTo>
                <a:lnTo>
                  <a:pt x="3994235" y="7295406"/>
                </a:lnTo>
                <a:lnTo>
                  <a:pt x="0" y="72954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457074" y="4978976"/>
            <a:ext cx="6512136" cy="7021171"/>
          </a:xfrm>
          <a:custGeom>
            <a:avLst/>
            <a:gdLst/>
            <a:ahLst/>
            <a:cxnLst/>
            <a:rect l="l" t="t" r="r" b="b"/>
            <a:pathLst>
              <a:path w="6512136" h="7021171">
                <a:moveTo>
                  <a:pt x="0" y="0"/>
                </a:moveTo>
                <a:lnTo>
                  <a:pt x="6512136" y="0"/>
                </a:lnTo>
                <a:lnTo>
                  <a:pt x="6512136" y="7021171"/>
                </a:lnTo>
                <a:lnTo>
                  <a:pt x="0" y="702117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5257800" y="3687169"/>
            <a:ext cx="10825201" cy="1080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100"/>
              </a:lnSpc>
            </a:pPr>
            <a:r>
              <a:rPr lang="en-US" sz="900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Đàm thoại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1541" y="0"/>
            <a:ext cx="19951083" cy="10657059"/>
            <a:chOff x="0" y="0"/>
            <a:chExt cx="26601443" cy="142094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09411" cy="14209411"/>
            </a:xfrm>
            <a:custGeom>
              <a:avLst/>
              <a:gdLst/>
              <a:ahLst/>
              <a:cxnLst/>
              <a:rect l="l" t="t" r="r" b="b"/>
              <a:pathLst>
                <a:path w="14209411" h="14209411">
                  <a:moveTo>
                    <a:pt x="0" y="0"/>
                  </a:moveTo>
                  <a:lnTo>
                    <a:pt x="14209411" y="0"/>
                  </a:lnTo>
                  <a:lnTo>
                    <a:pt x="14209411" y="14209411"/>
                  </a:lnTo>
                  <a:lnTo>
                    <a:pt x="0" y="142094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2392032" y="0"/>
              <a:ext cx="14209411" cy="14209411"/>
            </a:xfrm>
            <a:custGeom>
              <a:avLst/>
              <a:gdLst/>
              <a:ahLst/>
              <a:cxnLst/>
              <a:rect l="l" t="t" r="r" b="b"/>
              <a:pathLst>
                <a:path w="14209411" h="14209411">
                  <a:moveTo>
                    <a:pt x="0" y="0"/>
                  </a:moveTo>
                  <a:lnTo>
                    <a:pt x="14209411" y="0"/>
                  </a:lnTo>
                  <a:lnTo>
                    <a:pt x="14209411" y="14209411"/>
                  </a:lnTo>
                  <a:lnTo>
                    <a:pt x="0" y="142094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-79144" y="-145996"/>
            <a:ext cx="17024834" cy="9069594"/>
          </a:xfrm>
          <a:custGeom>
            <a:avLst/>
            <a:gdLst/>
            <a:ahLst/>
            <a:cxnLst/>
            <a:rect l="l" t="t" r="r" b="b"/>
            <a:pathLst>
              <a:path w="17024834" h="9069594">
                <a:moveTo>
                  <a:pt x="0" y="0"/>
                </a:moveTo>
                <a:lnTo>
                  <a:pt x="17024834" y="0"/>
                </a:lnTo>
                <a:lnTo>
                  <a:pt x="17024834" y="9069594"/>
                </a:lnTo>
                <a:lnTo>
                  <a:pt x="0" y="90695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-310316" y="9258300"/>
            <a:ext cx="18908632" cy="1428117"/>
            <a:chOff x="0" y="0"/>
            <a:chExt cx="4980051" cy="37612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80051" cy="376129"/>
            </a:xfrm>
            <a:custGeom>
              <a:avLst/>
              <a:gdLst/>
              <a:ahLst/>
              <a:cxnLst/>
              <a:rect l="l" t="t" r="r" b="b"/>
              <a:pathLst>
                <a:path w="4980051" h="376129">
                  <a:moveTo>
                    <a:pt x="0" y="0"/>
                  </a:moveTo>
                  <a:lnTo>
                    <a:pt x="4980051" y="0"/>
                  </a:lnTo>
                  <a:lnTo>
                    <a:pt x="4980051" y="376129"/>
                  </a:lnTo>
                  <a:lnTo>
                    <a:pt x="0" y="376129"/>
                  </a:lnTo>
                  <a:close/>
                </a:path>
              </a:pathLst>
            </a:custGeom>
            <a:solidFill>
              <a:srgbClr val="F6D4B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980051" cy="4142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678869" y="6516757"/>
            <a:ext cx="2940150" cy="4103785"/>
          </a:xfrm>
          <a:custGeom>
            <a:avLst/>
            <a:gdLst/>
            <a:ahLst/>
            <a:cxnLst/>
            <a:rect l="l" t="t" r="r" b="b"/>
            <a:pathLst>
              <a:path w="1946287" h="3319893">
                <a:moveTo>
                  <a:pt x="0" y="0"/>
                </a:moveTo>
                <a:lnTo>
                  <a:pt x="1946287" y="0"/>
                </a:lnTo>
                <a:lnTo>
                  <a:pt x="1946287" y="3319893"/>
                </a:lnTo>
                <a:lnTo>
                  <a:pt x="0" y="33198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14832065" y="-401502"/>
            <a:ext cx="3769564" cy="3675325"/>
          </a:xfrm>
          <a:custGeom>
            <a:avLst/>
            <a:gdLst/>
            <a:ahLst/>
            <a:cxnLst/>
            <a:rect l="l" t="t" r="r" b="b"/>
            <a:pathLst>
              <a:path w="3769564" h="3675325">
                <a:moveTo>
                  <a:pt x="0" y="0"/>
                </a:moveTo>
                <a:lnTo>
                  <a:pt x="3769564" y="0"/>
                </a:lnTo>
                <a:lnTo>
                  <a:pt x="3769564" y="3675326"/>
                </a:lnTo>
                <a:lnTo>
                  <a:pt x="0" y="36753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9415233" y="3368844"/>
            <a:ext cx="9093038" cy="7251698"/>
          </a:xfrm>
          <a:custGeom>
            <a:avLst/>
            <a:gdLst/>
            <a:ahLst/>
            <a:cxnLst/>
            <a:rect l="l" t="t" r="r" b="b"/>
            <a:pathLst>
              <a:path w="9093038" h="7251698">
                <a:moveTo>
                  <a:pt x="0" y="0"/>
                </a:moveTo>
                <a:lnTo>
                  <a:pt x="9093038" y="0"/>
                </a:lnTo>
                <a:lnTo>
                  <a:pt x="9093038" y="7251697"/>
                </a:lnTo>
                <a:lnTo>
                  <a:pt x="0" y="72516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342310" y="917560"/>
            <a:ext cx="15585690" cy="10800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094"/>
              </a:lnSpc>
            </a:pPr>
            <a:r>
              <a:rPr lang="en-US" sz="8000">
                <a:solidFill>
                  <a:schemeClr val="accent6">
                    <a:lumMod val="40000"/>
                    <a:lumOff val="60000"/>
                  </a:schemeClr>
                </a:solidFill>
                <a:latin typeface="Berthold Block"/>
                <a:ea typeface="Berthold Block"/>
                <a:cs typeface="Berthold Block"/>
                <a:sym typeface="Berthold Block"/>
              </a:rPr>
              <a:t>Từ tờ giấy trắng em bé đã vẽ về ai ?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03588DC-3D2B-A1D3-5280-243BD931383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81600" y="2093036"/>
            <a:ext cx="5543057" cy="6098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CD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0B2337-E227-91BD-AB54-ECF6A4C407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4A79541-F34A-9043-C62A-E5AF3E933031}"/>
              </a:ext>
            </a:extLst>
          </p:cNvPr>
          <p:cNvGrpSpPr/>
          <p:nvPr/>
        </p:nvGrpSpPr>
        <p:grpSpPr>
          <a:xfrm>
            <a:off x="-831541" y="0"/>
            <a:ext cx="19951083" cy="10657059"/>
            <a:chOff x="0" y="0"/>
            <a:chExt cx="26601443" cy="1420941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CE6CA091-AD68-CB36-F75E-140536EDEFBE}"/>
                </a:ext>
              </a:extLst>
            </p:cNvPr>
            <p:cNvSpPr/>
            <p:nvPr/>
          </p:nvSpPr>
          <p:spPr>
            <a:xfrm>
              <a:off x="0" y="0"/>
              <a:ext cx="14209411" cy="14209411"/>
            </a:xfrm>
            <a:custGeom>
              <a:avLst/>
              <a:gdLst/>
              <a:ahLst/>
              <a:cxnLst/>
              <a:rect l="l" t="t" r="r" b="b"/>
              <a:pathLst>
                <a:path w="14209411" h="14209411">
                  <a:moveTo>
                    <a:pt x="0" y="0"/>
                  </a:moveTo>
                  <a:lnTo>
                    <a:pt x="14209411" y="0"/>
                  </a:lnTo>
                  <a:lnTo>
                    <a:pt x="14209411" y="14209411"/>
                  </a:lnTo>
                  <a:lnTo>
                    <a:pt x="0" y="142094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B9B377E-37AC-53DF-34F5-57F2D78DDA1B}"/>
                </a:ext>
              </a:extLst>
            </p:cNvPr>
            <p:cNvSpPr/>
            <p:nvPr/>
          </p:nvSpPr>
          <p:spPr>
            <a:xfrm>
              <a:off x="12392032" y="0"/>
              <a:ext cx="14209411" cy="14209411"/>
            </a:xfrm>
            <a:custGeom>
              <a:avLst/>
              <a:gdLst/>
              <a:ahLst/>
              <a:cxnLst/>
              <a:rect l="l" t="t" r="r" b="b"/>
              <a:pathLst>
                <a:path w="14209411" h="14209411">
                  <a:moveTo>
                    <a:pt x="0" y="0"/>
                  </a:moveTo>
                  <a:lnTo>
                    <a:pt x="14209411" y="0"/>
                  </a:lnTo>
                  <a:lnTo>
                    <a:pt x="14209411" y="14209411"/>
                  </a:lnTo>
                  <a:lnTo>
                    <a:pt x="0" y="142094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528E912A-9A67-665F-18D0-AECA7FDB92B8}"/>
              </a:ext>
            </a:extLst>
          </p:cNvPr>
          <p:cNvSpPr/>
          <p:nvPr/>
        </p:nvSpPr>
        <p:spPr>
          <a:xfrm>
            <a:off x="-79144" y="-145996"/>
            <a:ext cx="17024834" cy="9069594"/>
          </a:xfrm>
          <a:custGeom>
            <a:avLst/>
            <a:gdLst/>
            <a:ahLst/>
            <a:cxnLst/>
            <a:rect l="l" t="t" r="r" b="b"/>
            <a:pathLst>
              <a:path w="17024834" h="9069594">
                <a:moveTo>
                  <a:pt x="0" y="0"/>
                </a:moveTo>
                <a:lnTo>
                  <a:pt x="17024834" y="0"/>
                </a:lnTo>
                <a:lnTo>
                  <a:pt x="17024834" y="9069594"/>
                </a:lnTo>
                <a:lnTo>
                  <a:pt x="0" y="90695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471FD9EA-6DCF-3226-538C-6B479648CE93}"/>
              </a:ext>
            </a:extLst>
          </p:cNvPr>
          <p:cNvGrpSpPr/>
          <p:nvPr/>
        </p:nvGrpSpPr>
        <p:grpSpPr>
          <a:xfrm>
            <a:off x="-310316" y="9258300"/>
            <a:ext cx="18908632" cy="1428117"/>
            <a:chOff x="0" y="0"/>
            <a:chExt cx="4980051" cy="37612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6C18FA41-1FDE-21B1-1D79-B3386D825842}"/>
                </a:ext>
              </a:extLst>
            </p:cNvPr>
            <p:cNvSpPr/>
            <p:nvPr/>
          </p:nvSpPr>
          <p:spPr>
            <a:xfrm>
              <a:off x="0" y="0"/>
              <a:ext cx="4980051" cy="376129"/>
            </a:xfrm>
            <a:custGeom>
              <a:avLst/>
              <a:gdLst/>
              <a:ahLst/>
              <a:cxnLst/>
              <a:rect l="l" t="t" r="r" b="b"/>
              <a:pathLst>
                <a:path w="4980051" h="376129">
                  <a:moveTo>
                    <a:pt x="0" y="0"/>
                  </a:moveTo>
                  <a:lnTo>
                    <a:pt x="4980051" y="0"/>
                  </a:lnTo>
                  <a:lnTo>
                    <a:pt x="4980051" y="376129"/>
                  </a:lnTo>
                  <a:lnTo>
                    <a:pt x="0" y="376129"/>
                  </a:lnTo>
                  <a:close/>
                </a:path>
              </a:pathLst>
            </a:custGeom>
            <a:solidFill>
              <a:srgbClr val="F6D4B2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88503C67-5FC3-D70A-6F23-72C666B1296C}"/>
                </a:ext>
              </a:extLst>
            </p:cNvPr>
            <p:cNvSpPr txBox="1"/>
            <p:nvPr/>
          </p:nvSpPr>
          <p:spPr>
            <a:xfrm>
              <a:off x="0" y="-38100"/>
              <a:ext cx="4980051" cy="4142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7CF21B7F-7D9A-420D-6793-B33CF9D05FE0}"/>
              </a:ext>
            </a:extLst>
          </p:cNvPr>
          <p:cNvSpPr/>
          <p:nvPr/>
        </p:nvSpPr>
        <p:spPr>
          <a:xfrm>
            <a:off x="678869" y="6516757"/>
            <a:ext cx="2940150" cy="4103785"/>
          </a:xfrm>
          <a:custGeom>
            <a:avLst/>
            <a:gdLst/>
            <a:ahLst/>
            <a:cxnLst/>
            <a:rect l="l" t="t" r="r" b="b"/>
            <a:pathLst>
              <a:path w="1946287" h="3319893">
                <a:moveTo>
                  <a:pt x="0" y="0"/>
                </a:moveTo>
                <a:lnTo>
                  <a:pt x="1946287" y="0"/>
                </a:lnTo>
                <a:lnTo>
                  <a:pt x="1946287" y="3319893"/>
                </a:lnTo>
                <a:lnTo>
                  <a:pt x="0" y="33198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BE519C77-41AC-2C35-2204-5B49DAA2A8C2}"/>
              </a:ext>
            </a:extLst>
          </p:cNvPr>
          <p:cNvSpPr/>
          <p:nvPr/>
        </p:nvSpPr>
        <p:spPr>
          <a:xfrm>
            <a:off x="15060908" y="-800100"/>
            <a:ext cx="3769564" cy="3675325"/>
          </a:xfrm>
          <a:custGeom>
            <a:avLst/>
            <a:gdLst/>
            <a:ahLst/>
            <a:cxnLst/>
            <a:rect l="l" t="t" r="r" b="b"/>
            <a:pathLst>
              <a:path w="3769564" h="3675325">
                <a:moveTo>
                  <a:pt x="0" y="0"/>
                </a:moveTo>
                <a:lnTo>
                  <a:pt x="3769564" y="0"/>
                </a:lnTo>
                <a:lnTo>
                  <a:pt x="3769564" y="3675326"/>
                </a:lnTo>
                <a:lnTo>
                  <a:pt x="0" y="36753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0A68CD17-46AE-1250-EFBB-4E83435823EF}"/>
              </a:ext>
            </a:extLst>
          </p:cNvPr>
          <p:cNvSpPr/>
          <p:nvPr/>
        </p:nvSpPr>
        <p:spPr>
          <a:xfrm>
            <a:off x="9415233" y="3368844"/>
            <a:ext cx="9093038" cy="7251698"/>
          </a:xfrm>
          <a:custGeom>
            <a:avLst/>
            <a:gdLst/>
            <a:ahLst/>
            <a:cxnLst/>
            <a:rect l="l" t="t" r="r" b="b"/>
            <a:pathLst>
              <a:path w="9093038" h="7251698">
                <a:moveTo>
                  <a:pt x="0" y="0"/>
                </a:moveTo>
                <a:lnTo>
                  <a:pt x="9093038" y="0"/>
                </a:lnTo>
                <a:lnTo>
                  <a:pt x="9093038" y="7251697"/>
                </a:lnTo>
                <a:lnTo>
                  <a:pt x="0" y="72516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8D0B3CD0-DB92-F4D5-34E4-EB55158B34E4}"/>
              </a:ext>
            </a:extLst>
          </p:cNvPr>
          <p:cNvSpPr txBox="1"/>
          <p:nvPr/>
        </p:nvSpPr>
        <p:spPr>
          <a:xfrm>
            <a:off x="990600" y="939999"/>
            <a:ext cx="14659690" cy="10800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094"/>
              </a:lnSpc>
            </a:pPr>
            <a:r>
              <a:rPr lang="en-US" sz="8000">
                <a:solidFill>
                  <a:schemeClr val="accent6">
                    <a:lumMod val="40000"/>
                    <a:lumOff val="60000"/>
                  </a:schemeClr>
                </a:solidFill>
                <a:latin typeface="Berthold Block"/>
                <a:ea typeface="Berthold Block"/>
                <a:cs typeface="Berthold Block"/>
                <a:sym typeface="Berthold Block"/>
              </a:rPr>
              <a:t>Vầng trán được bạn vẽ như thế nào 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6B6373-4244-BCDE-6611-447452480C4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23159" y="2302772"/>
            <a:ext cx="8701808" cy="39279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8DF3452-24F2-AAED-C5DB-3DCEBCC8FF7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76800" y="6316011"/>
            <a:ext cx="5499069" cy="23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44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CD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84EA8D-2D56-AF5B-C875-9BB553C5C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DB24A39-8B20-B3D1-7188-45667326E806}"/>
              </a:ext>
            </a:extLst>
          </p:cNvPr>
          <p:cNvGrpSpPr/>
          <p:nvPr/>
        </p:nvGrpSpPr>
        <p:grpSpPr>
          <a:xfrm>
            <a:off x="-831541" y="0"/>
            <a:ext cx="19951083" cy="10657059"/>
            <a:chOff x="0" y="0"/>
            <a:chExt cx="26601443" cy="1420941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8E2F0994-974D-54DA-F7C1-6A3A3BCA7DC1}"/>
                </a:ext>
              </a:extLst>
            </p:cNvPr>
            <p:cNvSpPr/>
            <p:nvPr/>
          </p:nvSpPr>
          <p:spPr>
            <a:xfrm>
              <a:off x="0" y="0"/>
              <a:ext cx="14209411" cy="14209411"/>
            </a:xfrm>
            <a:custGeom>
              <a:avLst/>
              <a:gdLst/>
              <a:ahLst/>
              <a:cxnLst/>
              <a:rect l="l" t="t" r="r" b="b"/>
              <a:pathLst>
                <a:path w="14209411" h="14209411">
                  <a:moveTo>
                    <a:pt x="0" y="0"/>
                  </a:moveTo>
                  <a:lnTo>
                    <a:pt x="14209411" y="0"/>
                  </a:lnTo>
                  <a:lnTo>
                    <a:pt x="14209411" y="14209411"/>
                  </a:lnTo>
                  <a:lnTo>
                    <a:pt x="0" y="142094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2179B2D-FADC-8FC3-4BB7-01DF49F68E4D}"/>
                </a:ext>
              </a:extLst>
            </p:cNvPr>
            <p:cNvSpPr/>
            <p:nvPr/>
          </p:nvSpPr>
          <p:spPr>
            <a:xfrm>
              <a:off x="12392032" y="0"/>
              <a:ext cx="14209411" cy="14209411"/>
            </a:xfrm>
            <a:custGeom>
              <a:avLst/>
              <a:gdLst/>
              <a:ahLst/>
              <a:cxnLst/>
              <a:rect l="l" t="t" r="r" b="b"/>
              <a:pathLst>
                <a:path w="14209411" h="14209411">
                  <a:moveTo>
                    <a:pt x="0" y="0"/>
                  </a:moveTo>
                  <a:lnTo>
                    <a:pt x="14209411" y="0"/>
                  </a:lnTo>
                  <a:lnTo>
                    <a:pt x="14209411" y="14209411"/>
                  </a:lnTo>
                  <a:lnTo>
                    <a:pt x="0" y="142094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F2D110D7-4AB2-AF7D-6ACF-BBFAAE45E58B}"/>
              </a:ext>
            </a:extLst>
          </p:cNvPr>
          <p:cNvSpPr/>
          <p:nvPr/>
        </p:nvSpPr>
        <p:spPr>
          <a:xfrm>
            <a:off x="130528" y="-28285"/>
            <a:ext cx="17024834" cy="9069594"/>
          </a:xfrm>
          <a:custGeom>
            <a:avLst/>
            <a:gdLst/>
            <a:ahLst/>
            <a:cxnLst/>
            <a:rect l="l" t="t" r="r" b="b"/>
            <a:pathLst>
              <a:path w="17024834" h="9069594">
                <a:moveTo>
                  <a:pt x="0" y="0"/>
                </a:moveTo>
                <a:lnTo>
                  <a:pt x="17024834" y="0"/>
                </a:lnTo>
                <a:lnTo>
                  <a:pt x="17024834" y="9069594"/>
                </a:lnTo>
                <a:lnTo>
                  <a:pt x="0" y="906959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1609CF1D-59FC-CAA1-F836-37088782F698}"/>
              </a:ext>
            </a:extLst>
          </p:cNvPr>
          <p:cNvGrpSpPr/>
          <p:nvPr/>
        </p:nvGrpSpPr>
        <p:grpSpPr>
          <a:xfrm>
            <a:off x="-310316" y="9258300"/>
            <a:ext cx="18908632" cy="1428117"/>
            <a:chOff x="0" y="0"/>
            <a:chExt cx="4980051" cy="37612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73239ED2-38BD-0B75-DFCB-E2FE2B38BE40}"/>
                </a:ext>
              </a:extLst>
            </p:cNvPr>
            <p:cNvSpPr/>
            <p:nvPr/>
          </p:nvSpPr>
          <p:spPr>
            <a:xfrm>
              <a:off x="0" y="0"/>
              <a:ext cx="4980051" cy="376129"/>
            </a:xfrm>
            <a:custGeom>
              <a:avLst/>
              <a:gdLst/>
              <a:ahLst/>
              <a:cxnLst/>
              <a:rect l="l" t="t" r="r" b="b"/>
              <a:pathLst>
                <a:path w="4980051" h="376129">
                  <a:moveTo>
                    <a:pt x="0" y="0"/>
                  </a:moveTo>
                  <a:lnTo>
                    <a:pt x="4980051" y="0"/>
                  </a:lnTo>
                  <a:lnTo>
                    <a:pt x="4980051" y="376129"/>
                  </a:lnTo>
                  <a:lnTo>
                    <a:pt x="0" y="376129"/>
                  </a:lnTo>
                  <a:close/>
                </a:path>
              </a:pathLst>
            </a:custGeom>
            <a:solidFill>
              <a:srgbClr val="F6D4B2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9E266521-C082-7485-AC87-F89792681870}"/>
                </a:ext>
              </a:extLst>
            </p:cNvPr>
            <p:cNvSpPr txBox="1"/>
            <p:nvPr/>
          </p:nvSpPr>
          <p:spPr>
            <a:xfrm>
              <a:off x="0" y="-38100"/>
              <a:ext cx="4980051" cy="4142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8798AE54-421E-C982-71BC-CA7FF48E4451}"/>
              </a:ext>
            </a:extLst>
          </p:cNvPr>
          <p:cNvSpPr/>
          <p:nvPr/>
        </p:nvSpPr>
        <p:spPr>
          <a:xfrm>
            <a:off x="678869" y="6516757"/>
            <a:ext cx="2940150" cy="4103785"/>
          </a:xfrm>
          <a:custGeom>
            <a:avLst/>
            <a:gdLst/>
            <a:ahLst/>
            <a:cxnLst/>
            <a:rect l="l" t="t" r="r" b="b"/>
            <a:pathLst>
              <a:path w="1946287" h="3319893">
                <a:moveTo>
                  <a:pt x="0" y="0"/>
                </a:moveTo>
                <a:lnTo>
                  <a:pt x="1946287" y="0"/>
                </a:lnTo>
                <a:lnTo>
                  <a:pt x="1946287" y="3319893"/>
                </a:lnTo>
                <a:lnTo>
                  <a:pt x="0" y="33198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03210FBB-5356-AFA4-2BF3-00A5C2F21549}"/>
              </a:ext>
            </a:extLst>
          </p:cNvPr>
          <p:cNvSpPr/>
          <p:nvPr/>
        </p:nvSpPr>
        <p:spPr>
          <a:xfrm>
            <a:off x="15060908" y="-800100"/>
            <a:ext cx="3769564" cy="3675325"/>
          </a:xfrm>
          <a:custGeom>
            <a:avLst/>
            <a:gdLst/>
            <a:ahLst/>
            <a:cxnLst/>
            <a:rect l="l" t="t" r="r" b="b"/>
            <a:pathLst>
              <a:path w="3769564" h="3675325">
                <a:moveTo>
                  <a:pt x="0" y="0"/>
                </a:moveTo>
                <a:lnTo>
                  <a:pt x="3769564" y="0"/>
                </a:lnTo>
                <a:lnTo>
                  <a:pt x="3769564" y="3675326"/>
                </a:lnTo>
                <a:lnTo>
                  <a:pt x="0" y="36753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C4377999-36EB-ABB1-4E67-0B37EBBE9B3F}"/>
              </a:ext>
            </a:extLst>
          </p:cNvPr>
          <p:cNvSpPr/>
          <p:nvPr/>
        </p:nvSpPr>
        <p:spPr>
          <a:xfrm>
            <a:off x="10122463" y="3237139"/>
            <a:ext cx="9093038" cy="7251698"/>
          </a:xfrm>
          <a:custGeom>
            <a:avLst/>
            <a:gdLst/>
            <a:ahLst/>
            <a:cxnLst/>
            <a:rect l="l" t="t" r="r" b="b"/>
            <a:pathLst>
              <a:path w="9093038" h="7251698">
                <a:moveTo>
                  <a:pt x="0" y="0"/>
                </a:moveTo>
                <a:lnTo>
                  <a:pt x="9093038" y="0"/>
                </a:lnTo>
                <a:lnTo>
                  <a:pt x="9093038" y="7251697"/>
                </a:lnTo>
                <a:lnTo>
                  <a:pt x="0" y="72516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D36DA2E4-8F76-18AF-0CC3-D086B08E0F30}"/>
              </a:ext>
            </a:extLst>
          </p:cNvPr>
          <p:cNvSpPr txBox="1"/>
          <p:nvPr/>
        </p:nvSpPr>
        <p:spPr>
          <a:xfrm>
            <a:off x="1132638" y="1221234"/>
            <a:ext cx="14659690" cy="10800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094"/>
              </a:lnSpc>
            </a:pPr>
            <a:r>
              <a:rPr lang="en-US" sz="8000">
                <a:solidFill>
                  <a:schemeClr val="accent6">
                    <a:lumMod val="40000"/>
                    <a:lumOff val="60000"/>
                  </a:schemeClr>
                </a:solidFill>
                <a:latin typeface="Berthold Block"/>
                <a:ea typeface="Berthold Block"/>
                <a:cs typeface="Berthold Block"/>
                <a:sym typeface="Berthold Block"/>
              </a:rPr>
              <a:t>Bạn nhỏ còn vẽ thêm gì cho bác ?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11E6A44-3BD4-804C-E3DB-23F1535BEF9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67200" y="2663187"/>
            <a:ext cx="7162800" cy="393748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7D6279-DC3B-43BB-DD52-C4DDC55962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75601" y="6575821"/>
            <a:ext cx="5432007" cy="234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74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CD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40074C-1C50-CB97-6B6E-79DFDF4C31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7E6393B-95AF-E8A2-CFE3-A27DE2A51AAE}"/>
              </a:ext>
            </a:extLst>
          </p:cNvPr>
          <p:cNvGrpSpPr/>
          <p:nvPr/>
        </p:nvGrpSpPr>
        <p:grpSpPr>
          <a:xfrm>
            <a:off x="-831541" y="0"/>
            <a:ext cx="19951083" cy="10657059"/>
            <a:chOff x="0" y="0"/>
            <a:chExt cx="26601443" cy="1420941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F0D263AF-0410-ABE8-DD62-AE53A7222094}"/>
                </a:ext>
              </a:extLst>
            </p:cNvPr>
            <p:cNvSpPr/>
            <p:nvPr/>
          </p:nvSpPr>
          <p:spPr>
            <a:xfrm>
              <a:off x="0" y="0"/>
              <a:ext cx="14209411" cy="14209411"/>
            </a:xfrm>
            <a:custGeom>
              <a:avLst/>
              <a:gdLst/>
              <a:ahLst/>
              <a:cxnLst/>
              <a:rect l="l" t="t" r="r" b="b"/>
              <a:pathLst>
                <a:path w="14209411" h="14209411">
                  <a:moveTo>
                    <a:pt x="0" y="0"/>
                  </a:moveTo>
                  <a:lnTo>
                    <a:pt x="14209411" y="0"/>
                  </a:lnTo>
                  <a:lnTo>
                    <a:pt x="14209411" y="14209411"/>
                  </a:lnTo>
                  <a:lnTo>
                    <a:pt x="0" y="142094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C07D9679-E85C-2322-93BB-D13C0675DC1B}"/>
                </a:ext>
              </a:extLst>
            </p:cNvPr>
            <p:cNvSpPr/>
            <p:nvPr/>
          </p:nvSpPr>
          <p:spPr>
            <a:xfrm>
              <a:off x="12392032" y="0"/>
              <a:ext cx="14209411" cy="14209411"/>
            </a:xfrm>
            <a:custGeom>
              <a:avLst/>
              <a:gdLst/>
              <a:ahLst/>
              <a:cxnLst/>
              <a:rect l="l" t="t" r="r" b="b"/>
              <a:pathLst>
                <a:path w="14209411" h="14209411">
                  <a:moveTo>
                    <a:pt x="0" y="0"/>
                  </a:moveTo>
                  <a:lnTo>
                    <a:pt x="14209411" y="0"/>
                  </a:lnTo>
                  <a:lnTo>
                    <a:pt x="14209411" y="14209411"/>
                  </a:lnTo>
                  <a:lnTo>
                    <a:pt x="0" y="142094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CC063EA8-E32A-8063-53AC-70C006FDCABD}"/>
              </a:ext>
            </a:extLst>
          </p:cNvPr>
          <p:cNvGrpSpPr/>
          <p:nvPr/>
        </p:nvGrpSpPr>
        <p:grpSpPr>
          <a:xfrm>
            <a:off x="-310316" y="9258300"/>
            <a:ext cx="18908632" cy="1428117"/>
            <a:chOff x="0" y="0"/>
            <a:chExt cx="4980051" cy="37612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FEC559B6-B99C-082C-104F-10E7EFF81A08}"/>
                </a:ext>
              </a:extLst>
            </p:cNvPr>
            <p:cNvSpPr/>
            <p:nvPr/>
          </p:nvSpPr>
          <p:spPr>
            <a:xfrm>
              <a:off x="0" y="0"/>
              <a:ext cx="4980051" cy="376129"/>
            </a:xfrm>
            <a:custGeom>
              <a:avLst/>
              <a:gdLst/>
              <a:ahLst/>
              <a:cxnLst/>
              <a:rect l="l" t="t" r="r" b="b"/>
              <a:pathLst>
                <a:path w="4980051" h="376129">
                  <a:moveTo>
                    <a:pt x="0" y="0"/>
                  </a:moveTo>
                  <a:lnTo>
                    <a:pt x="4980051" y="0"/>
                  </a:lnTo>
                  <a:lnTo>
                    <a:pt x="4980051" y="376129"/>
                  </a:lnTo>
                  <a:lnTo>
                    <a:pt x="0" y="376129"/>
                  </a:lnTo>
                  <a:close/>
                </a:path>
              </a:pathLst>
            </a:custGeom>
            <a:solidFill>
              <a:srgbClr val="F6D4B2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DD98DF73-09D1-537F-5D7F-78F13E3DAB2A}"/>
                </a:ext>
              </a:extLst>
            </p:cNvPr>
            <p:cNvSpPr txBox="1"/>
            <p:nvPr/>
          </p:nvSpPr>
          <p:spPr>
            <a:xfrm>
              <a:off x="0" y="-38100"/>
              <a:ext cx="4980051" cy="4142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1017F195-BB15-169B-C437-970C7F8F9A10}"/>
              </a:ext>
            </a:extLst>
          </p:cNvPr>
          <p:cNvSpPr/>
          <p:nvPr/>
        </p:nvSpPr>
        <p:spPr>
          <a:xfrm>
            <a:off x="678869" y="6516757"/>
            <a:ext cx="2940150" cy="4103785"/>
          </a:xfrm>
          <a:custGeom>
            <a:avLst/>
            <a:gdLst/>
            <a:ahLst/>
            <a:cxnLst/>
            <a:rect l="l" t="t" r="r" b="b"/>
            <a:pathLst>
              <a:path w="1946287" h="3319893">
                <a:moveTo>
                  <a:pt x="0" y="0"/>
                </a:moveTo>
                <a:lnTo>
                  <a:pt x="1946287" y="0"/>
                </a:lnTo>
                <a:lnTo>
                  <a:pt x="1946287" y="3319893"/>
                </a:lnTo>
                <a:lnTo>
                  <a:pt x="0" y="33198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B4E13495-856E-EF62-6FC3-B5E53F9FEC68}"/>
              </a:ext>
            </a:extLst>
          </p:cNvPr>
          <p:cNvSpPr/>
          <p:nvPr/>
        </p:nvSpPr>
        <p:spPr>
          <a:xfrm>
            <a:off x="15060908" y="-800100"/>
            <a:ext cx="3769564" cy="3675325"/>
          </a:xfrm>
          <a:custGeom>
            <a:avLst/>
            <a:gdLst/>
            <a:ahLst/>
            <a:cxnLst/>
            <a:rect l="l" t="t" r="r" b="b"/>
            <a:pathLst>
              <a:path w="3769564" h="3675325">
                <a:moveTo>
                  <a:pt x="0" y="0"/>
                </a:moveTo>
                <a:lnTo>
                  <a:pt x="3769564" y="0"/>
                </a:lnTo>
                <a:lnTo>
                  <a:pt x="3769564" y="3675326"/>
                </a:lnTo>
                <a:lnTo>
                  <a:pt x="0" y="36753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A430208E-1D76-9B8F-4A10-A52D8682A759}"/>
              </a:ext>
            </a:extLst>
          </p:cNvPr>
          <p:cNvSpPr/>
          <p:nvPr/>
        </p:nvSpPr>
        <p:spPr>
          <a:xfrm>
            <a:off x="10122463" y="3237139"/>
            <a:ext cx="9093038" cy="7251698"/>
          </a:xfrm>
          <a:custGeom>
            <a:avLst/>
            <a:gdLst/>
            <a:ahLst/>
            <a:cxnLst/>
            <a:rect l="l" t="t" r="r" b="b"/>
            <a:pathLst>
              <a:path w="9093038" h="7251698">
                <a:moveTo>
                  <a:pt x="0" y="0"/>
                </a:moveTo>
                <a:lnTo>
                  <a:pt x="9093038" y="0"/>
                </a:lnTo>
                <a:lnTo>
                  <a:pt x="9093038" y="7251697"/>
                </a:lnTo>
                <a:lnTo>
                  <a:pt x="0" y="72516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BCD17C78-1675-1470-20B1-9E124C4432C9}"/>
              </a:ext>
            </a:extLst>
          </p:cNvPr>
          <p:cNvSpPr txBox="1"/>
          <p:nvPr/>
        </p:nvSpPr>
        <p:spPr>
          <a:xfrm>
            <a:off x="1814155" y="550936"/>
            <a:ext cx="14659690" cy="20855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094"/>
              </a:lnSpc>
            </a:pPr>
            <a:r>
              <a:rPr lang="en-US" sz="8000">
                <a:solidFill>
                  <a:srgbClr val="92D050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Tình cảm của bác dành cho các cháu như thế nào 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11E3DDB-A2C8-87CE-97E7-9AEC73551986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4167" r="16250"/>
          <a:stretch>
            <a:fillRect/>
          </a:stretch>
        </p:blipFill>
        <p:spPr>
          <a:xfrm>
            <a:off x="6781801" y="2467052"/>
            <a:ext cx="6066082" cy="50280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1ED3AE-EE18-21E6-BB08-30E4157483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7704" y="2924363"/>
            <a:ext cx="5974598" cy="443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489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CD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C844AB-0329-3A39-43D5-D112F1618A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AF132C9E-AD7B-8B24-1C3A-9BB17796E892}"/>
              </a:ext>
            </a:extLst>
          </p:cNvPr>
          <p:cNvGrpSpPr/>
          <p:nvPr/>
        </p:nvGrpSpPr>
        <p:grpSpPr>
          <a:xfrm>
            <a:off x="-831541" y="0"/>
            <a:ext cx="19951083" cy="10657059"/>
            <a:chOff x="0" y="0"/>
            <a:chExt cx="26601443" cy="1420941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4D3F18E6-DF76-8324-158F-716A40D18FD4}"/>
                </a:ext>
              </a:extLst>
            </p:cNvPr>
            <p:cNvSpPr/>
            <p:nvPr/>
          </p:nvSpPr>
          <p:spPr>
            <a:xfrm>
              <a:off x="0" y="0"/>
              <a:ext cx="14209411" cy="14209411"/>
            </a:xfrm>
            <a:custGeom>
              <a:avLst/>
              <a:gdLst/>
              <a:ahLst/>
              <a:cxnLst/>
              <a:rect l="l" t="t" r="r" b="b"/>
              <a:pathLst>
                <a:path w="14209411" h="14209411">
                  <a:moveTo>
                    <a:pt x="0" y="0"/>
                  </a:moveTo>
                  <a:lnTo>
                    <a:pt x="14209411" y="0"/>
                  </a:lnTo>
                  <a:lnTo>
                    <a:pt x="14209411" y="14209411"/>
                  </a:lnTo>
                  <a:lnTo>
                    <a:pt x="0" y="142094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C65C3C7-4675-F3CF-C444-E56F1F968130}"/>
                </a:ext>
              </a:extLst>
            </p:cNvPr>
            <p:cNvSpPr/>
            <p:nvPr/>
          </p:nvSpPr>
          <p:spPr>
            <a:xfrm>
              <a:off x="12392032" y="0"/>
              <a:ext cx="14209411" cy="14209411"/>
            </a:xfrm>
            <a:custGeom>
              <a:avLst/>
              <a:gdLst/>
              <a:ahLst/>
              <a:cxnLst/>
              <a:rect l="l" t="t" r="r" b="b"/>
              <a:pathLst>
                <a:path w="14209411" h="14209411">
                  <a:moveTo>
                    <a:pt x="0" y="0"/>
                  </a:moveTo>
                  <a:lnTo>
                    <a:pt x="14209411" y="0"/>
                  </a:lnTo>
                  <a:lnTo>
                    <a:pt x="14209411" y="14209411"/>
                  </a:lnTo>
                  <a:lnTo>
                    <a:pt x="0" y="142094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2A80932B-3277-E4AC-6A64-756AF80678EE}"/>
              </a:ext>
            </a:extLst>
          </p:cNvPr>
          <p:cNvGrpSpPr/>
          <p:nvPr/>
        </p:nvGrpSpPr>
        <p:grpSpPr>
          <a:xfrm>
            <a:off x="-310316" y="9258300"/>
            <a:ext cx="18908632" cy="1428117"/>
            <a:chOff x="0" y="0"/>
            <a:chExt cx="4980051" cy="37612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5DA7E27F-7F4D-700A-4DB6-C11A099F7060}"/>
                </a:ext>
              </a:extLst>
            </p:cNvPr>
            <p:cNvSpPr/>
            <p:nvPr/>
          </p:nvSpPr>
          <p:spPr>
            <a:xfrm>
              <a:off x="0" y="0"/>
              <a:ext cx="4980051" cy="376129"/>
            </a:xfrm>
            <a:custGeom>
              <a:avLst/>
              <a:gdLst/>
              <a:ahLst/>
              <a:cxnLst/>
              <a:rect l="l" t="t" r="r" b="b"/>
              <a:pathLst>
                <a:path w="4980051" h="376129">
                  <a:moveTo>
                    <a:pt x="0" y="0"/>
                  </a:moveTo>
                  <a:lnTo>
                    <a:pt x="4980051" y="0"/>
                  </a:lnTo>
                  <a:lnTo>
                    <a:pt x="4980051" y="376129"/>
                  </a:lnTo>
                  <a:lnTo>
                    <a:pt x="0" y="376129"/>
                  </a:lnTo>
                  <a:close/>
                </a:path>
              </a:pathLst>
            </a:custGeom>
            <a:solidFill>
              <a:srgbClr val="F6D4B2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824FF7B5-D6F0-5B86-5A24-82BA2D2269E7}"/>
                </a:ext>
              </a:extLst>
            </p:cNvPr>
            <p:cNvSpPr txBox="1"/>
            <p:nvPr/>
          </p:nvSpPr>
          <p:spPr>
            <a:xfrm>
              <a:off x="0" y="-38100"/>
              <a:ext cx="4980051" cy="4142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19194743-87F4-2D89-CE90-3F8ED21E9E08}"/>
              </a:ext>
            </a:extLst>
          </p:cNvPr>
          <p:cNvSpPr/>
          <p:nvPr/>
        </p:nvSpPr>
        <p:spPr>
          <a:xfrm>
            <a:off x="678869" y="6516757"/>
            <a:ext cx="2940150" cy="4103785"/>
          </a:xfrm>
          <a:custGeom>
            <a:avLst/>
            <a:gdLst/>
            <a:ahLst/>
            <a:cxnLst/>
            <a:rect l="l" t="t" r="r" b="b"/>
            <a:pathLst>
              <a:path w="1946287" h="3319893">
                <a:moveTo>
                  <a:pt x="0" y="0"/>
                </a:moveTo>
                <a:lnTo>
                  <a:pt x="1946287" y="0"/>
                </a:lnTo>
                <a:lnTo>
                  <a:pt x="1946287" y="3319893"/>
                </a:lnTo>
                <a:lnTo>
                  <a:pt x="0" y="33198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ED1E68E0-03E6-C018-CFE3-622EFA975422}"/>
              </a:ext>
            </a:extLst>
          </p:cNvPr>
          <p:cNvSpPr/>
          <p:nvPr/>
        </p:nvSpPr>
        <p:spPr>
          <a:xfrm>
            <a:off x="15060908" y="-800100"/>
            <a:ext cx="3769564" cy="3675325"/>
          </a:xfrm>
          <a:custGeom>
            <a:avLst/>
            <a:gdLst/>
            <a:ahLst/>
            <a:cxnLst/>
            <a:rect l="l" t="t" r="r" b="b"/>
            <a:pathLst>
              <a:path w="3769564" h="3675325">
                <a:moveTo>
                  <a:pt x="0" y="0"/>
                </a:moveTo>
                <a:lnTo>
                  <a:pt x="3769564" y="0"/>
                </a:lnTo>
                <a:lnTo>
                  <a:pt x="3769564" y="3675326"/>
                </a:lnTo>
                <a:lnTo>
                  <a:pt x="0" y="36753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4C1066C7-90D9-75E9-2587-4013993C0A3C}"/>
              </a:ext>
            </a:extLst>
          </p:cNvPr>
          <p:cNvSpPr/>
          <p:nvPr/>
        </p:nvSpPr>
        <p:spPr>
          <a:xfrm>
            <a:off x="11148541" y="3147484"/>
            <a:ext cx="9093038" cy="7251698"/>
          </a:xfrm>
          <a:custGeom>
            <a:avLst/>
            <a:gdLst/>
            <a:ahLst/>
            <a:cxnLst/>
            <a:rect l="l" t="t" r="r" b="b"/>
            <a:pathLst>
              <a:path w="9093038" h="7251698">
                <a:moveTo>
                  <a:pt x="0" y="0"/>
                </a:moveTo>
                <a:lnTo>
                  <a:pt x="9093038" y="0"/>
                </a:lnTo>
                <a:lnTo>
                  <a:pt x="9093038" y="7251697"/>
                </a:lnTo>
                <a:lnTo>
                  <a:pt x="0" y="72516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DD0FE9D0-02E4-635A-67A6-964D9BCB51E8}"/>
              </a:ext>
            </a:extLst>
          </p:cNvPr>
          <p:cNvSpPr txBox="1"/>
          <p:nvPr/>
        </p:nvSpPr>
        <p:spPr>
          <a:xfrm>
            <a:off x="678869" y="534996"/>
            <a:ext cx="14659690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094"/>
              </a:lnSpc>
            </a:pPr>
            <a:r>
              <a:rPr lang="en-US" sz="8000">
                <a:solidFill>
                  <a:srgbClr val="92D050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Bạn nhỏ còn vẽ thiếu nhi đang làm gì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E834237-1750-37D7-EB39-D2DD601B10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843" b="99464" l="40067" r="88490">
                        <a14:foregroundMark x1="48322" y1="3932" x2="65403" y2="7775"/>
                        <a14:foregroundMark x1="65403" y1="7775" x2="81879" y2="3932"/>
                        <a14:foregroundMark x1="78725" y1="6434" x2="76544" y2="23592"/>
                        <a14:foregroundMark x1="76544" y1="23592" x2="76544" y2="23592"/>
                        <a14:foregroundMark x1="42483" y1="58713" x2="41007" y2="80876"/>
                        <a14:foregroundMark x1="41007" y1="80876" x2="40503" y2="83378"/>
                        <a14:foregroundMark x1="41846" y1="87310" x2="47282" y2="90170"/>
                        <a14:foregroundMark x1="47282" y1="90170" x2="58926" y2="89097"/>
                        <a14:foregroundMark x1="58926" y1="89097" x2="85101" y2="90170"/>
                        <a14:foregroundMark x1="45268" y1="5273" x2="41980" y2="98928"/>
                        <a14:foregroundMark x1="41980" y1="98928" x2="41980" y2="98928"/>
                        <a14:foregroundMark x1="41477" y1="23771" x2="40168" y2="32172"/>
                        <a14:foregroundMark x1="40168" y1="32172" x2="40738" y2="59428"/>
                        <a14:foregroundMark x1="40738" y1="59428" x2="43691" y2="53351"/>
                        <a14:foregroundMark x1="43691" y1="53351" x2="44966" y2="43521"/>
                        <a14:foregroundMark x1="44966" y1="43521" x2="43960" y2="30474"/>
                        <a14:foregroundMark x1="43960" y1="30474" x2="42181" y2="24129"/>
                        <a14:foregroundMark x1="42181" y1="24129" x2="41242" y2="24129"/>
                        <a14:foregroundMark x1="54295" y1="1966" x2="59195" y2="2055"/>
                        <a14:foregroundMark x1="59195" y1="2055" x2="62416" y2="983"/>
                        <a14:foregroundMark x1="62416" y1="983" x2="84966" y2="4290"/>
                        <a14:foregroundMark x1="84966" y1="4290" x2="88121" y2="85433"/>
                        <a14:foregroundMark x1="88121" y1="85433" x2="88221" y2="85880"/>
                        <a14:foregroundMark x1="72550" y1="82842" x2="68826" y2="58177"/>
                        <a14:foregroundMark x1="68826" y1="58177" x2="72584" y2="32887"/>
                        <a14:foregroundMark x1="72584" y1="32887" x2="76141" y2="40036"/>
                        <a14:foregroundMark x1="76141" y1="40036" x2="78725" y2="58713"/>
                        <a14:foregroundMark x1="78725" y1="58713" x2="83221" y2="59071"/>
                        <a14:foregroundMark x1="83221" y1="59071" x2="87114" y2="3932"/>
                        <a14:foregroundMark x1="86544" y1="15818" x2="87819" y2="62913"/>
                        <a14:foregroundMark x1="87819" y1="62913" x2="85872" y2="83199"/>
                        <a14:foregroundMark x1="85872" y1="83199" x2="83859" y2="91332"/>
                        <a14:foregroundMark x1="83859" y1="91332" x2="68121" y2="99553"/>
                        <a14:foregroundMark x1="68121" y1="99553" x2="66342" y2="93387"/>
                        <a14:foregroundMark x1="66342" y1="93387" x2="79732" y2="74620"/>
                        <a14:foregroundMark x1="79732" y1="74620" x2="85336" y2="40751"/>
                        <a14:foregroundMark x1="85336" y1="40751" x2="79966" y2="33065"/>
                        <a14:foregroundMark x1="79966" y1="33065" x2="73188" y2="72475"/>
                        <a14:foregroundMark x1="73188" y1="72475" x2="79866" y2="56032"/>
                        <a14:foregroundMark x1="79866" y1="56032" x2="82047" y2="19660"/>
                        <a14:foregroundMark x1="82047" y1="19660" x2="79161" y2="14120"/>
                        <a14:foregroundMark x1="79161" y1="14120" x2="76107" y2="35925"/>
                        <a14:foregroundMark x1="76107" y1="35925" x2="79161" y2="81323"/>
                        <a14:foregroundMark x1="79161" y1="81323" x2="84698" y2="75693"/>
                        <a14:foregroundMark x1="84698" y1="75693" x2="86409" y2="55496"/>
                        <a14:foregroundMark x1="86409" y1="55496" x2="86007" y2="31189"/>
                        <a14:foregroundMark x1="86007" y1="31189" x2="82685" y2="14209"/>
                        <a14:foregroundMark x1="82685" y1="14209" x2="78658" y2="8400"/>
                        <a14:foregroundMark x1="78658" y1="8400" x2="75034" y2="15818"/>
                        <a14:foregroundMark x1="75034" y1="15818" x2="72248" y2="65505"/>
                        <a14:foregroundMark x1="72248" y1="65505" x2="75101" y2="92940"/>
                        <a14:foregroundMark x1="75101" y1="92940" x2="85268" y2="97140"/>
                        <a14:foregroundMark x1="85268" y1="97140" x2="88456" y2="89097"/>
                        <a14:foregroundMark x1="88456" y1="89097" x2="86745" y2="94549"/>
                        <a14:foregroundMark x1="86745" y1="94549" x2="83322" y2="99464"/>
                        <a14:foregroundMark x1="83322" y1="99464" x2="61913" y2="93387"/>
                        <a14:foregroundMark x1="61913" y1="93387" x2="75839" y2="85255"/>
                        <a14:foregroundMark x1="75839" y1="85255" x2="81174" y2="73280"/>
                        <a14:foregroundMark x1="81174" y1="73280" x2="85436" y2="33423"/>
                        <a14:foregroundMark x1="85436" y1="33423" x2="82248" y2="10366"/>
                        <a14:foregroundMark x1="82248" y1="10366" x2="79933" y2="4558"/>
                        <a14:foregroundMark x1="79933" y1="4558" x2="79396" y2="5094"/>
                        <a14:foregroundMark x1="86846" y1="1430" x2="88490" y2="22431"/>
                        <a14:foregroundMark x1="88490" y1="22431" x2="87550" y2="46202"/>
                        <a14:foregroundMark x1="87550" y1="46202" x2="87550" y2="45934"/>
                        <a14:foregroundMark x1="87215" y1="37355" x2="87483" y2="73369"/>
                        <a14:foregroundMark x1="87483" y1="73369" x2="86208" y2="96425"/>
                        <a14:foregroundMark x1="86208" y1="96425" x2="86913" y2="96962"/>
                        <a14:foregroundMark x1="40436" y1="59875" x2="42450" y2="92493"/>
                        <a14:foregroundMark x1="42450" y1="92493" x2="43859" y2="99732"/>
                        <a14:foregroundMark x1="43859" y1="99732" x2="59832" y2="98034"/>
                        <a14:foregroundMark x1="59832" y1="98034" x2="56309" y2="94727"/>
                        <a14:foregroundMark x1="56309" y1="94727" x2="44530" y2="95442"/>
                        <a14:foregroundMark x1="44530" y1="95442" x2="42013" y2="98749"/>
                        <a14:foregroundMark x1="42013" y1="98749" x2="40067" y2="89097"/>
                        <a14:foregroundMark x1="40067" y1="89097" x2="40235" y2="43521"/>
                        <a14:foregroundMark x1="40235" y1="43521" x2="40168" y2="42627"/>
                        <a14:foregroundMark x1="68389" y1="32082" x2="68993" y2="39589"/>
                        <a14:foregroundMark x1="68993" y1="39589" x2="63624" y2="63092"/>
                        <a14:foregroundMark x1="63624" y1="63092" x2="62819" y2="52100"/>
                        <a14:foregroundMark x1="62819" y1="52100" x2="65872" y2="39678"/>
                        <a14:foregroundMark x1="65872" y1="39678" x2="66040" y2="44325"/>
                      </a14:backgroundRemoval>
                    </a14:imgEffect>
                  </a14:imgLayer>
                </a14:imgProps>
              </a:ext>
            </a:extLst>
          </a:blip>
          <a:srcRect l="40440" t="483" r="15514" b="-483"/>
          <a:stretch>
            <a:fillRect/>
          </a:stretch>
        </p:blipFill>
        <p:spPr>
          <a:xfrm>
            <a:off x="7712884" y="2019300"/>
            <a:ext cx="6078128" cy="63154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5245726-657C-082A-BDEF-01E595BBC3A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5121" y="2812271"/>
            <a:ext cx="6834208" cy="3981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27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CD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C3320C-8C7A-5A43-E4F8-E0EA13977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5489B5F5-7EF3-13C8-F76A-F1BDD8FCEA23}"/>
              </a:ext>
            </a:extLst>
          </p:cNvPr>
          <p:cNvGrpSpPr/>
          <p:nvPr/>
        </p:nvGrpSpPr>
        <p:grpSpPr>
          <a:xfrm>
            <a:off x="-831541" y="0"/>
            <a:ext cx="19951083" cy="10657059"/>
            <a:chOff x="0" y="0"/>
            <a:chExt cx="26601443" cy="1420941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21562C18-756F-9CAD-D947-4974C7754EF9}"/>
                </a:ext>
              </a:extLst>
            </p:cNvPr>
            <p:cNvSpPr/>
            <p:nvPr/>
          </p:nvSpPr>
          <p:spPr>
            <a:xfrm>
              <a:off x="0" y="0"/>
              <a:ext cx="14209411" cy="14209411"/>
            </a:xfrm>
            <a:custGeom>
              <a:avLst/>
              <a:gdLst/>
              <a:ahLst/>
              <a:cxnLst/>
              <a:rect l="l" t="t" r="r" b="b"/>
              <a:pathLst>
                <a:path w="14209411" h="14209411">
                  <a:moveTo>
                    <a:pt x="0" y="0"/>
                  </a:moveTo>
                  <a:lnTo>
                    <a:pt x="14209411" y="0"/>
                  </a:lnTo>
                  <a:lnTo>
                    <a:pt x="14209411" y="14209411"/>
                  </a:lnTo>
                  <a:lnTo>
                    <a:pt x="0" y="142094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6B1242C-180D-782B-67E0-D81E65FCBBA0}"/>
                </a:ext>
              </a:extLst>
            </p:cNvPr>
            <p:cNvSpPr/>
            <p:nvPr/>
          </p:nvSpPr>
          <p:spPr>
            <a:xfrm>
              <a:off x="12392032" y="0"/>
              <a:ext cx="14209411" cy="14209411"/>
            </a:xfrm>
            <a:custGeom>
              <a:avLst/>
              <a:gdLst/>
              <a:ahLst/>
              <a:cxnLst/>
              <a:rect l="l" t="t" r="r" b="b"/>
              <a:pathLst>
                <a:path w="14209411" h="14209411">
                  <a:moveTo>
                    <a:pt x="0" y="0"/>
                  </a:moveTo>
                  <a:lnTo>
                    <a:pt x="14209411" y="0"/>
                  </a:lnTo>
                  <a:lnTo>
                    <a:pt x="14209411" y="14209411"/>
                  </a:lnTo>
                  <a:lnTo>
                    <a:pt x="0" y="142094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13B66A77-BFE4-D0BD-AD11-612DF6FC0D1C}"/>
              </a:ext>
            </a:extLst>
          </p:cNvPr>
          <p:cNvGrpSpPr/>
          <p:nvPr/>
        </p:nvGrpSpPr>
        <p:grpSpPr>
          <a:xfrm>
            <a:off x="-310316" y="9258300"/>
            <a:ext cx="18908632" cy="1428117"/>
            <a:chOff x="0" y="0"/>
            <a:chExt cx="4980051" cy="37612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2A89482D-EB4C-7057-FFA8-6E6BF582376F}"/>
                </a:ext>
              </a:extLst>
            </p:cNvPr>
            <p:cNvSpPr/>
            <p:nvPr/>
          </p:nvSpPr>
          <p:spPr>
            <a:xfrm>
              <a:off x="0" y="0"/>
              <a:ext cx="4980051" cy="376129"/>
            </a:xfrm>
            <a:custGeom>
              <a:avLst/>
              <a:gdLst/>
              <a:ahLst/>
              <a:cxnLst/>
              <a:rect l="l" t="t" r="r" b="b"/>
              <a:pathLst>
                <a:path w="4980051" h="376129">
                  <a:moveTo>
                    <a:pt x="0" y="0"/>
                  </a:moveTo>
                  <a:lnTo>
                    <a:pt x="4980051" y="0"/>
                  </a:lnTo>
                  <a:lnTo>
                    <a:pt x="4980051" y="376129"/>
                  </a:lnTo>
                  <a:lnTo>
                    <a:pt x="0" y="376129"/>
                  </a:lnTo>
                  <a:close/>
                </a:path>
              </a:pathLst>
            </a:custGeom>
            <a:solidFill>
              <a:srgbClr val="F6D4B2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94909E4D-9A7B-37B1-84F1-189FF6696434}"/>
                </a:ext>
              </a:extLst>
            </p:cNvPr>
            <p:cNvSpPr txBox="1"/>
            <p:nvPr/>
          </p:nvSpPr>
          <p:spPr>
            <a:xfrm>
              <a:off x="0" y="-38100"/>
              <a:ext cx="4980051" cy="4142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F78E9E77-08C4-DCCF-F4A0-D6608C7D75F3}"/>
              </a:ext>
            </a:extLst>
          </p:cNvPr>
          <p:cNvSpPr/>
          <p:nvPr/>
        </p:nvSpPr>
        <p:spPr>
          <a:xfrm>
            <a:off x="-310316" y="6940997"/>
            <a:ext cx="2940150" cy="4103785"/>
          </a:xfrm>
          <a:custGeom>
            <a:avLst/>
            <a:gdLst/>
            <a:ahLst/>
            <a:cxnLst/>
            <a:rect l="l" t="t" r="r" b="b"/>
            <a:pathLst>
              <a:path w="1946287" h="3319893">
                <a:moveTo>
                  <a:pt x="0" y="0"/>
                </a:moveTo>
                <a:lnTo>
                  <a:pt x="1946287" y="0"/>
                </a:lnTo>
                <a:lnTo>
                  <a:pt x="1946287" y="3319893"/>
                </a:lnTo>
                <a:lnTo>
                  <a:pt x="0" y="33198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26FF0912-3D93-1363-222E-3F31C8706254}"/>
              </a:ext>
            </a:extLst>
          </p:cNvPr>
          <p:cNvSpPr/>
          <p:nvPr/>
        </p:nvSpPr>
        <p:spPr>
          <a:xfrm>
            <a:off x="15060908" y="-800100"/>
            <a:ext cx="3769564" cy="3675325"/>
          </a:xfrm>
          <a:custGeom>
            <a:avLst/>
            <a:gdLst/>
            <a:ahLst/>
            <a:cxnLst/>
            <a:rect l="l" t="t" r="r" b="b"/>
            <a:pathLst>
              <a:path w="3769564" h="3675325">
                <a:moveTo>
                  <a:pt x="0" y="0"/>
                </a:moveTo>
                <a:lnTo>
                  <a:pt x="3769564" y="0"/>
                </a:lnTo>
                <a:lnTo>
                  <a:pt x="3769564" y="3675326"/>
                </a:lnTo>
                <a:lnTo>
                  <a:pt x="0" y="36753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EB9ED8D1-AB44-D969-ACC8-46A52E010AB7}"/>
              </a:ext>
            </a:extLst>
          </p:cNvPr>
          <p:cNvSpPr/>
          <p:nvPr/>
        </p:nvSpPr>
        <p:spPr>
          <a:xfrm>
            <a:off x="11148541" y="3147484"/>
            <a:ext cx="9093038" cy="7251698"/>
          </a:xfrm>
          <a:custGeom>
            <a:avLst/>
            <a:gdLst/>
            <a:ahLst/>
            <a:cxnLst/>
            <a:rect l="l" t="t" r="r" b="b"/>
            <a:pathLst>
              <a:path w="9093038" h="7251698">
                <a:moveTo>
                  <a:pt x="0" y="0"/>
                </a:moveTo>
                <a:lnTo>
                  <a:pt x="9093038" y="0"/>
                </a:lnTo>
                <a:lnTo>
                  <a:pt x="9093038" y="7251697"/>
                </a:lnTo>
                <a:lnTo>
                  <a:pt x="0" y="72516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C3D3217F-17B1-4C9B-1612-2256D45C7ACB}"/>
              </a:ext>
            </a:extLst>
          </p:cNvPr>
          <p:cNvSpPr txBox="1"/>
          <p:nvPr/>
        </p:nvSpPr>
        <p:spPr>
          <a:xfrm>
            <a:off x="1905000" y="525064"/>
            <a:ext cx="14659690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094"/>
              </a:lnSpc>
            </a:pPr>
            <a:r>
              <a:rPr lang="en-US" sz="8000">
                <a:solidFill>
                  <a:srgbClr val="92D050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Bạn nhỏ còn vẽ thêm gì nữa nhỉ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9AB0DE-BBF5-54B1-01E3-CC654A40043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0039" r="9794"/>
          <a:stretch>
            <a:fillRect/>
          </a:stretch>
        </p:blipFill>
        <p:spPr>
          <a:xfrm>
            <a:off x="7179851" y="2088874"/>
            <a:ext cx="6614357" cy="6840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0DE38E-C7EF-65F6-B20A-BD48338058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1614" y="2618961"/>
            <a:ext cx="5870957" cy="23410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63CAFE-7139-9261-375B-AEBCB944F3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72693" y="832423"/>
            <a:ext cx="18288000" cy="97699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AD8870C-AC95-3287-91F4-6753FD1229D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7931" y="4384262"/>
            <a:ext cx="5724640" cy="23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009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CDC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461A60-81C3-70DF-31A4-67D629E57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8B932935-3B45-61DD-CE42-0D49B9B34E38}"/>
              </a:ext>
            </a:extLst>
          </p:cNvPr>
          <p:cNvGrpSpPr/>
          <p:nvPr/>
        </p:nvGrpSpPr>
        <p:grpSpPr>
          <a:xfrm>
            <a:off x="-831541" y="0"/>
            <a:ext cx="19951083" cy="10657059"/>
            <a:chOff x="0" y="0"/>
            <a:chExt cx="26601443" cy="14209411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A1ED3F9-9FCA-D329-110E-8075C59CE56F}"/>
                </a:ext>
              </a:extLst>
            </p:cNvPr>
            <p:cNvSpPr/>
            <p:nvPr/>
          </p:nvSpPr>
          <p:spPr>
            <a:xfrm>
              <a:off x="0" y="0"/>
              <a:ext cx="14209411" cy="14209411"/>
            </a:xfrm>
            <a:custGeom>
              <a:avLst/>
              <a:gdLst/>
              <a:ahLst/>
              <a:cxnLst/>
              <a:rect l="l" t="t" r="r" b="b"/>
              <a:pathLst>
                <a:path w="14209411" h="14209411">
                  <a:moveTo>
                    <a:pt x="0" y="0"/>
                  </a:moveTo>
                  <a:lnTo>
                    <a:pt x="14209411" y="0"/>
                  </a:lnTo>
                  <a:lnTo>
                    <a:pt x="14209411" y="14209411"/>
                  </a:lnTo>
                  <a:lnTo>
                    <a:pt x="0" y="142094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FA6AD29-476F-D603-53AF-7A03AA1DE0B0}"/>
                </a:ext>
              </a:extLst>
            </p:cNvPr>
            <p:cNvSpPr/>
            <p:nvPr/>
          </p:nvSpPr>
          <p:spPr>
            <a:xfrm>
              <a:off x="12392032" y="0"/>
              <a:ext cx="14209411" cy="14209411"/>
            </a:xfrm>
            <a:custGeom>
              <a:avLst/>
              <a:gdLst/>
              <a:ahLst/>
              <a:cxnLst/>
              <a:rect l="l" t="t" r="r" b="b"/>
              <a:pathLst>
                <a:path w="14209411" h="14209411">
                  <a:moveTo>
                    <a:pt x="0" y="0"/>
                  </a:moveTo>
                  <a:lnTo>
                    <a:pt x="14209411" y="0"/>
                  </a:lnTo>
                  <a:lnTo>
                    <a:pt x="14209411" y="14209411"/>
                  </a:lnTo>
                  <a:lnTo>
                    <a:pt x="0" y="142094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>
            <a:extLst>
              <a:ext uri="{FF2B5EF4-FFF2-40B4-BE49-F238E27FC236}">
                <a16:creationId xmlns:a16="http://schemas.microsoft.com/office/drawing/2014/main" id="{B612F011-8FF2-9448-482F-5D98D60AA90A}"/>
              </a:ext>
            </a:extLst>
          </p:cNvPr>
          <p:cNvSpPr/>
          <p:nvPr/>
        </p:nvSpPr>
        <p:spPr>
          <a:xfrm>
            <a:off x="3054660" y="344417"/>
            <a:ext cx="10657059" cy="9153797"/>
          </a:xfrm>
          <a:custGeom>
            <a:avLst/>
            <a:gdLst/>
            <a:ahLst/>
            <a:cxnLst/>
            <a:rect l="l" t="t" r="r" b="b"/>
            <a:pathLst>
              <a:path w="16046176" h="9707936">
                <a:moveTo>
                  <a:pt x="0" y="0"/>
                </a:moveTo>
                <a:lnTo>
                  <a:pt x="16046176" y="0"/>
                </a:lnTo>
                <a:lnTo>
                  <a:pt x="16046176" y="9707936"/>
                </a:lnTo>
                <a:lnTo>
                  <a:pt x="0" y="970793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31D8954F-1E68-28EC-0A55-CA7CDEC87197}"/>
              </a:ext>
            </a:extLst>
          </p:cNvPr>
          <p:cNvGrpSpPr/>
          <p:nvPr/>
        </p:nvGrpSpPr>
        <p:grpSpPr>
          <a:xfrm>
            <a:off x="-152400" y="8881743"/>
            <a:ext cx="18908632" cy="1428117"/>
            <a:chOff x="0" y="0"/>
            <a:chExt cx="4980051" cy="37612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C8FC5EA6-7E37-6607-B7B1-F9E142B8C579}"/>
                </a:ext>
              </a:extLst>
            </p:cNvPr>
            <p:cNvSpPr/>
            <p:nvPr/>
          </p:nvSpPr>
          <p:spPr>
            <a:xfrm>
              <a:off x="0" y="0"/>
              <a:ext cx="4980051" cy="376129"/>
            </a:xfrm>
            <a:custGeom>
              <a:avLst/>
              <a:gdLst/>
              <a:ahLst/>
              <a:cxnLst/>
              <a:rect l="l" t="t" r="r" b="b"/>
              <a:pathLst>
                <a:path w="4980051" h="376129">
                  <a:moveTo>
                    <a:pt x="0" y="0"/>
                  </a:moveTo>
                  <a:lnTo>
                    <a:pt x="4980051" y="0"/>
                  </a:lnTo>
                  <a:lnTo>
                    <a:pt x="4980051" y="376129"/>
                  </a:lnTo>
                  <a:lnTo>
                    <a:pt x="0" y="376129"/>
                  </a:lnTo>
                  <a:close/>
                </a:path>
              </a:pathLst>
            </a:custGeom>
            <a:solidFill>
              <a:srgbClr val="F6D4B2"/>
            </a:solidFill>
          </p:spPr>
        </p:sp>
        <p:sp>
          <p:nvSpPr>
            <p:cNvPr id="8" name="TextBox 8">
              <a:extLst>
                <a:ext uri="{FF2B5EF4-FFF2-40B4-BE49-F238E27FC236}">
                  <a16:creationId xmlns:a16="http://schemas.microsoft.com/office/drawing/2014/main" id="{F6B7FA5B-F3C9-4CA7-0D1C-B30FDA1D62CE}"/>
                </a:ext>
              </a:extLst>
            </p:cNvPr>
            <p:cNvSpPr txBox="1"/>
            <p:nvPr/>
          </p:nvSpPr>
          <p:spPr>
            <a:xfrm>
              <a:off x="0" y="-38100"/>
              <a:ext cx="4980051" cy="4142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>
            <a:extLst>
              <a:ext uri="{FF2B5EF4-FFF2-40B4-BE49-F238E27FC236}">
                <a16:creationId xmlns:a16="http://schemas.microsoft.com/office/drawing/2014/main" id="{4DE7F439-1DBA-30FA-4065-9AEA777D3D92}"/>
              </a:ext>
            </a:extLst>
          </p:cNvPr>
          <p:cNvSpPr/>
          <p:nvPr/>
        </p:nvSpPr>
        <p:spPr>
          <a:xfrm>
            <a:off x="2739377" y="6599832"/>
            <a:ext cx="2132310" cy="3985626"/>
          </a:xfrm>
          <a:custGeom>
            <a:avLst/>
            <a:gdLst/>
            <a:ahLst/>
            <a:cxnLst/>
            <a:rect l="l" t="t" r="r" b="b"/>
            <a:pathLst>
              <a:path w="2132310" h="3985626">
                <a:moveTo>
                  <a:pt x="0" y="0"/>
                </a:moveTo>
                <a:lnTo>
                  <a:pt x="2132310" y="0"/>
                </a:lnTo>
                <a:lnTo>
                  <a:pt x="2132310" y="3985626"/>
                </a:lnTo>
                <a:lnTo>
                  <a:pt x="0" y="39856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3" name="Freeform 13">
            <a:extLst>
              <a:ext uri="{FF2B5EF4-FFF2-40B4-BE49-F238E27FC236}">
                <a16:creationId xmlns:a16="http://schemas.microsoft.com/office/drawing/2014/main" id="{EA73B2D3-E7CB-6529-20E4-7760523931E8}"/>
              </a:ext>
            </a:extLst>
          </p:cNvPr>
          <p:cNvSpPr/>
          <p:nvPr/>
        </p:nvSpPr>
        <p:spPr>
          <a:xfrm rot="-697681">
            <a:off x="13483195" y="39465"/>
            <a:ext cx="3994235" cy="7295406"/>
          </a:xfrm>
          <a:custGeom>
            <a:avLst/>
            <a:gdLst/>
            <a:ahLst/>
            <a:cxnLst/>
            <a:rect l="l" t="t" r="r" b="b"/>
            <a:pathLst>
              <a:path w="3994235" h="7295406">
                <a:moveTo>
                  <a:pt x="0" y="0"/>
                </a:moveTo>
                <a:lnTo>
                  <a:pt x="3994235" y="0"/>
                </a:lnTo>
                <a:lnTo>
                  <a:pt x="3994235" y="7295406"/>
                </a:lnTo>
                <a:lnTo>
                  <a:pt x="0" y="72954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4" name="Freeform 14">
            <a:extLst>
              <a:ext uri="{FF2B5EF4-FFF2-40B4-BE49-F238E27FC236}">
                <a16:creationId xmlns:a16="http://schemas.microsoft.com/office/drawing/2014/main" id="{AE8D8549-3D1D-B4E6-EADF-41971AEECB08}"/>
              </a:ext>
            </a:extLst>
          </p:cNvPr>
          <p:cNvSpPr/>
          <p:nvPr/>
        </p:nvSpPr>
        <p:spPr>
          <a:xfrm>
            <a:off x="10534944" y="4461883"/>
            <a:ext cx="6512136" cy="7021171"/>
          </a:xfrm>
          <a:custGeom>
            <a:avLst/>
            <a:gdLst/>
            <a:ahLst/>
            <a:cxnLst/>
            <a:rect l="l" t="t" r="r" b="b"/>
            <a:pathLst>
              <a:path w="6512136" h="7021171">
                <a:moveTo>
                  <a:pt x="0" y="0"/>
                </a:moveTo>
                <a:lnTo>
                  <a:pt x="6512136" y="0"/>
                </a:lnTo>
                <a:lnTo>
                  <a:pt x="6512136" y="7021171"/>
                </a:lnTo>
                <a:lnTo>
                  <a:pt x="0" y="70211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6" name="TextBox 16">
            <a:extLst>
              <a:ext uri="{FF2B5EF4-FFF2-40B4-BE49-F238E27FC236}">
                <a16:creationId xmlns:a16="http://schemas.microsoft.com/office/drawing/2014/main" id="{3FF79071-2584-7F7F-11A9-D048A9919D98}"/>
              </a:ext>
            </a:extLst>
          </p:cNvPr>
          <p:cNvSpPr txBox="1"/>
          <p:nvPr/>
        </p:nvSpPr>
        <p:spPr>
          <a:xfrm>
            <a:off x="5257800" y="3687169"/>
            <a:ext cx="10825201" cy="1080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100"/>
              </a:lnSpc>
            </a:pPr>
            <a:r>
              <a:rPr lang="en-US" sz="9000">
                <a:solidFill>
                  <a:schemeClr val="accent2">
                    <a:lumMod val="75000"/>
                  </a:schemeClr>
                </a:solidFill>
                <a:latin typeface="Berthold Block"/>
                <a:ea typeface="Berthold Block"/>
                <a:cs typeface="Berthold Block"/>
                <a:sym typeface="Berthold Block"/>
              </a:rPr>
              <a:t>Dạy trẻ đọc thơ</a:t>
            </a:r>
          </a:p>
        </p:txBody>
      </p:sp>
      <p:pic>
        <p:nvPicPr>
          <p:cNvPr id="10" name="NHẠC NHẸ NHHANGF">
            <a:hlinkClick r:id="" action="ppaction://media"/>
            <a:extLst>
              <a:ext uri="{FF2B5EF4-FFF2-40B4-BE49-F238E27FC236}">
                <a16:creationId xmlns:a16="http://schemas.microsoft.com/office/drawing/2014/main" id="{C90E263F-6B9A-DF72-5E01-436F83F68F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627803" y="51435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552B9C9-CAA3-3654-893F-359178A5471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0835239">
            <a:off x="-125307" y="37466"/>
            <a:ext cx="5322269" cy="36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2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13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534254-7DAB-5831-71C8-695605B035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8" y="-2241"/>
            <a:ext cx="18282583" cy="10287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E34382F-5FF7-095A-DB4D-CB7EEC7702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0"/>
            <a:ext cx="5322269" cy="36030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1DCADD-C4DF-D820-27E6-7C396B8295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457200" y="5600700"/>
            <a:ext cx="5029200" cy="52716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E1E932-5326-7650-2772-EDFEEF13CE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725400" y="4926214"/>
            <a:ext cx="5294630" cy="5492767"/>
          </a:xfrm>
          <a:prstGeom prst="rect">
            <a:avLst/>
          </a:prstGeom>
        </p:spPr>
      </p:pic>
      <p:pic>
        <p:nvPicPr>
          <p:cNvPr id="7" name="em mơ găp bác ho0of">
            <a:hlinkClick r:id="" action="ppaction://media"/>
            <a:extLst>
              <a:ext uri="{FF2B5EF4-FFF2-40B4-BE49-F238E27FC236}">
                <a16:creationId xmlns:a16="http://schemas.microsoft.com/office/drawing/2014/main" id="{47BD5831-1768-8BDE-7C0D-972045C983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86800" y="5451340"/>
            <a:ext cx="609600" cy="609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3959F24-155C-3C11-A7BB-C63E5FBBABFC}"/>
              </a:ext>
            </a:extLst>
          </p:cNvPr>
          <p:cNvSpPr/>
          <p:nvPr/>
        </p:nvSpPr>
        <p:spPr>
          <a:xfrm>
            <a:off x="4876800" y="4217929"/>
            <a:ext cx="80820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Bài hát : Em mơ gặp Bác Hồ</a:t>
            </a:r>
            <a:endParaRPr lang="en-US" sz="54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8CF7A93-A0F3-1FA4-04CA-3364B46BAD5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7094" t="9374" r="17968" b="5469"/>
          <a:stretch>
            <a:fillRect/>
          </a:stretch>
        </p:blipFill>
        <p:spPr>
          <a:xfrm>
            <a:off x="13510386" y="190500"/>
            <a:ext cx="4482750" cy="3901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8547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1541" y="0"/>
            <a:ext cx="19951083" cy="10657059"/>
            <a:chOff x="0" y="0"/>
            <a:chExt cx="26601443" cy="142094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09411" cy="14209411"/>
            </a:xfrm>
            <a:custGeom>
              <a:avLst/>
              <a:gdLst/>
              <a:ahLst/>
              <a:cxnLst/>
              <a:rect l="l" t="t" r="r" b="b"/>
              <a:pathLst>
                <a:path w="14209411" h="14209411">
                  <a:moveTo>
                    <a:pt x="0" y="0"/>
                  </a:moveTo>
                  <a:lnTo>
                    <a:pt x="14209411" y="0"/>
                  </a:lnTo>
                  <a:lnTo>
                    <a:pt x="14209411" y="14209411"/>
                  </a:lnTo>
                  <a:lnTo>
                    <a:pt x="0" y="142094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2392032" y="0"/>
              <a:ext cx="14209411" cy="14209411"/>
            </a:xfrm>
            <a:custGeom>
              <a:avLst/>
              <a:gdLst/>
              <a:ahLst/>
              <a:cxnLst/>
              <a:rect l="l" t="t" r="r" b="b"/>
              <a:pathLst>
                <a:path w="14209411" h="14209411">
                  <a:moveTo>
                    <a:pt x="0" y="0"/>
                  </a:moveTo>
                  <a:lnTo>
                    <a:pt x="14209411" y="0"/>
                  </a:lnTo>
                  <a:lnTo>
                    <a:pt x="14209411" y="14209411"/>
                  </a:lnTo>
                  <a:lnTo>
                    <a:pt x="0" y="142094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9999"/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-1028640" y="682105"/>
            <a:ext cx="15266671" cy="8149882"/>
          </a:xfrm>
          <a:custGeom>
            <a:avLst/>
            <a:gdLst/>
            <a:ahLst/>
            <a:cxnLst/>
            <a:rect l="l" t="t" r="r" b="b"/>
            <a:pathLst>
              <a:path w="20656936" h="9114873">
                <a:moveTo>
                  <a:pt x="0" y="0"/>
                </a:moveTo>
                <a:lnTo>
                  <a:pt x="20656936" y="0"/>
                </a:lnTo>
                <a:lnTo>
                  <a:pt x="20656936" y="9114873"/>
                </a:lnTo>
                <a:lnTo>
                  <a:pt x="0" y="911487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980176">
            <a:off x="14882391" y="816905"/>
            <a:ext cx="5788614" cy="4819021"/>
          </a:xfrm>
          <a:custGeom>
            <a:avLst/>
            <a:gdLst/>
            <a:ahLst/>
            <a:cxnLst/>
            <a:rect l="l" t="t" r="r" b="b"/>
            <a:pathLst>
              <a:path w="5788614" h="4819021">
                <a:moveTo>
                  <a:pt x="0" y="0"/>
                </a:moveTo>
                <a:lnTo>
                  <a:pt x="5788614" y="0"/>
                </a:lnTo>
                <a:lnTo>
                  <a:pt x="5788614" y="4819021"/>
                </a:lnTo>
                <a:lnTo>
                  <a:pt x="0" y="48190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310316" y="9258300"/>
            <a:ext cx="18908632" cy="1428117"/>
            <a:chOff x="0" y="0"/>
            <a:chExt cx="4980051" cy="37612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980051" cy="376129"/>
            </a:xfrm>
            <a:custGeom>
              <a:avLst/>
              <a:gdLst/>
              <a:ahLst/>
              <a:cxnLst/>
              <a:rect l="l" t="t" r="r" b="b"/>
              <a:pathLst>
                <a:path w="4980051" h="376129">
                  <a:moveTo>
                    <a:pt x="0" y="0"/>
                  </a:moveTo>
                  <a:lnTo>
                    <a:pt x="4980051" y="0"/>
                  </a:lnTo>
                  <a:lnTo>
                    <a:pt x="4980051" y="376129"/>
                  </a:lnTo>
                  <a:lnTo>
                    <a:pt x="0" y="376129"/>
                  </a:lnTo>
                  <a:close/>
                </a:path>
              </a:pathLst>
            </a:custGeom>
            <a:solidFill>
              <a:srgbClr val="F6D4B2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4980051" cy="4142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74362" y="5422972"/>
            <a:ext cx="2198746" cy="4453155"/>
          </a:xfrm>
          <a:custGeom>
            <a:avLst/>
            <a:gdLst/>
            <a:ahLst/>
            <a:cxnLst/>
            <a:rect l="l" t="t" r="r" b="b"/>
            <a:pathLst>
              <a:path w="2198746" h="4453155">
                <a:moveTo>
                  <a:pt x="0" y="0"/>
                </a:moveTo>
                <a:lnTo>
                  <a:pt x="2198745" y="0"/>
                </a:lnTo>
                <a:lnTo>
                  <a:pt x="2198745" y="4453156"/>
                </a:lnTo>
                <a:lnTo>
                  <a:pt x="0" y="445315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787876" y="5745723"/>
            <a:ext cx="439988" cy="377381"/>
          </a:xfrm>
          <a:custGeom>
            <a:avLst/>
            <a:gdLst/>
            <a:ahLst/>
            <a:cxnLst/>
            <a:rect l="l" t="t" r="r" b="b"/>
            <a:pathLst>
              <a:path w="439988" h="377381">
                <a:moveTo>
                  <a:pt x="0" y="0"/>
                </a:moveTo>
                <a:lnTo>
                  <a:pt x="439987" y="0"/>
                </a:lnTo>
                <a:lnTo>
                  <a:pt x="439987" y="377380"/>
                </a:lnTo>
                <a:lnTo>
                  <a:pt x="0" y="37738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4406631" y="6604889"/>
            <a:ext cx="458956" cy="458382"/>
          </a:xfrm>
          <a:custGeom>
            <a:avLst/>
            <a:gdLst/>
            <a:ahLst/>
            <a:cxnLst/>
            <a:rect l="l" t="t" r="r" b="b"/>
            <a:pathLst>
              <a:path w="458956" h="458382">
                <a:moveTo>
                  <a:pt x="0" y="0"/>
                </a:moveTo>
                <a:lnTo>
                  <a:pt x="458956" y="0"/>
                </a:lnTo>
                <a:lnTo>
                  <a:pt x="458956" y="458382"/>
                </a:lnTo>
                <a:lnTo>
                  <a:pt x="0" y="4583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7444278" y="5605886"/>
            <a:ext cx="532273" cy="414152"/>
          </a:xfrm>
          <a:custGeom>
            <a:avLst/>
            <a:gdLst/>
            <a:ahLst/>
            <a:cxnLst/>
            <a:rect l="l" t="t" r="r" b="b"/>
            <a:pathLst>
              <a:path w="532273" h="414152">
                <a:moveTo>
                  <a:pt x="0" y="0"/>
                </a:moveTo>
                <a:lnTo>
                  <a:pt x="532273" y="0"/>
                </a:lnTo>
                <a:lnTo>
                  <a:pt x="532273" y="414152"/>
                </a:lnTo>
                <a:lnTo>
                  <a:pt x="0" y="4141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2162388" y="-571484"/>
            <a:ext cx="7252788" cy="10657059"/>
          </a:xfrm>
          <a:custGeom>
            <a:avLst/>
            <a:gdLst/>
            <a:ahLst/>
            <a:cxnLst/>
            <a:rect l="l" t="t" r="r" b="b"/>
            <a:pathLst>
              <a:path w="10382494" h="14595139">
                <a:moveTo>
                  <a:pt x="0" y="0"/>
                </a:moveTo>
                <a:lnTo>
                  <a:pt x="10382494" y="0"/>
                </a:lnTo>
                <a:lnTo>
                  <a:pt x="10382494" y="14595140"/>
                </a:lnTo>
                <a:lnTo>
                  <a:pt x="0" y="145951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TextBox 15"/>
          <p:cNvSpPr txBox="1"/>
          <p:nvPr/>
        </p:nvSpPr>
        <p:spPr>
          <a:xfrm>
            <a:off x="1779111" y="3690042"/>
            <a:ext cx="10825201" cy="860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497"/>
              </a:lnSpc>
            </a:pPr>
            <a:r>
              <a:rPr lang="en-US" sz="2498">
                <a:solidFill>
                  <a:srgbClr val="FFFFFF"/>
                </a:solidFill>
                <a:latin typeface="Shantell Sans"/>
                <a:ea typeface="Shantell Sans"/>
                <a:cs typeface="Shantell Sans"/>
                <a:sym typeface="Shantell Sans"/>
              </a:rPr>
              <a:t>Qua bài thơ "Em vẽ Bác Hồ", các con học được những bài học quý giá về tình yêu thương Bác Hồ và lòng yêu nước.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779111" y="1303642"/>
            <a:ext cx="10825201" cy="1123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8100"/>
              </a:lnSpc>
            </a:pPr>
            <a:r>
              <a:rPr lang="en-US" sz="900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Bài Học Từ Bài Thơ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453024" y="5755780"/>
            <a:ext cx="3179487" cy="342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23"/>
              </a:lnSpc>
            </a:pPr>
            <a:r>
              <a:rPr lang="en-US" sz="2498">
                <a:solidFill>
                  <a:srgbClr val="FFFFFF"/>
                </a:solidFill>
                <a:latin typeface="Shantell Sans"/>
                <a:ea typeface="Shantell Sans"/>
                <a:cs typeface="Shantell Sans"/>
                <a:sym typeface="Shantell Sans"/>
              </a:rPr>
              <a:t>Kính yêu Bác Hồ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116043" y="6720404"/>
            <a:ext cx="3179487" cy="3428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23"/>
              </a:lnSpc>
            </a:pPr>
            <a:r>
              <a:rPr lang="en-US" sz="2498">
                <a:solidFill>
                  <a:srgbClr val="FFFFFF"/>
                </a:solidFill>
                <a:latin typeface="Shantell Sans"/>
                <a:ea typeface="Shantell Sans"/>
                <a:cs typeface="Shantell Sans"/>
                <a:sym typeface="Shantell Sans"/>
              </a:rPr>
              <a:t>Học tập theo lời Bác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235774" y="5703301"/>
            <a:ext cx="3179487" cy="666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23"/>
              </a:lnSpc>
            </a:pPr>
            <a:r>
              <a:rPr lang="en-US" sz="2498">
                <a:solidFill>
                  <a:srgbClr val="FFFFFF"/>
                </a:solidFill>
                <a:latin typeface="Shantell Sans"/>
                <a:ea typeface="Shantell Sans"/>
                <a:cs typeface="Shantell Sans"/>
                <a:sym typeface="Shantell Sans"/>
              </a:rPr>
              <a:t>Yêu quê hương đất nước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066800" y="49529"/>
            <a:ext cx="19951083" cy="10657059"/>
            <a:chOff x="0" y="0"/>
            <a:chExt cx="26601443" cy="1420941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4209411" cy="14209411"/>
            </a:xfrm>
            <a:custGeom>
              <a:avLst/>
              <a:gdLst/>
              <a:ahLst/>
              <a:cxnLst/>
              <a:rect l="l" t="t" r="r" b="b"/>
              <a:pathLst>
                <a:path w="14209411" h="14209411">
                  <a:moveTo>
                    <a:pt x="0" y="0"/>
                  </a:moveTo>
                  <a:lnTo>
                    <a:pt x="14209411" y="0"/>
                  </a:lnTo>
                  <a:lnTo>
                    <a:pt x="14209411" y="14209411"/>
                  </a:lnTo>
                  <a:lnTo>
                    <a:pt x="0" y="142094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2392032" y="0"/>
              <a:ext cx="14209411" cy="14209411"/>
            </a:xfrm>
            <a:custGeom>
              <a:avLst/>
              <a:gdLst/>
              <a:ahLst/>
              <a:cxnLst/>
              <a:rect l="l" t="t" r="r" b="b"/>
              <a:pathLst>
                <a:path w="14209411" h="14209411">
                  <a:moveTo>
                    <a:pt x="0" y="0"/>
                  </a:moveTo>
                  <a:lnTo>
                    <a:pt x="14209411" y="0"/>
                  </a:lnTo>
                  <a:lnTo>
                    <a:pt x="14209411" y="14209411"/>
                  </a:lnTo>
                  <a:lnTo>
                    <a:pt x="0" y="142094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999"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1676400" y="419100"/>
            <a:ext cx="12296652" cy="8096132"/>
          </a:xfrm>
          <a:custGeom>
            <a:avLst/>
            <a:gdLst/>
            <a:ahLst/>
            <a:cxnLst/>
            <a:rect l="l" t="t" r="r" b="b"/>
            <a:pathLst>
              <a:path w="15801852" h="8868789">
                <a:moveTo>
                  <a:pt x="0" y="0"/>
                </a:moveTo>
                <a:lnTo>
                  <a:pt x="15801851" y="0"/>
                </a:lnTo>
                <a:lnTo>
                  <a:pt x="15801851" y="8868789"/>
                </a:lnTo>
                <a:lnTo>
                  <a:pt x="0" y="88687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310316" y="9258300"/>
            <a:ext cx="18908632" cy="1428117"/>
            <a:chOff x="0" y="0"/>
            <a:chExt cx="4980051" cy="37612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80051" cy="376129"/>
            </a:xfrm>
            <a:custGeom>
              <a:avLst/>
              <a:gdLst/>
              <a:ahLst/>
              <a:cxnLst/>
              <a:rect l="l" t="t" r="r" b="b"/>
              <a:pathLst>
                <a:path w="4980051" h="376129">
                  <a:moveTo>
                    <a:pt x="0" y="0"/>
                  </a:moveTo>
                  <a:lnTo>
                    <a:pt x="4980051" y="0"/>
                  </a:lnTo>
                  <a:lnTo>
                    <a:pt x="4980051" y="376129"/>
                  </a:lnTo>
                  <a:lnTo>
                    <a:pt x="0" y="376129"/>
                  </a:lnTo>
                  <a:close/>
                </a:path>
              </a:pathLst>
            </a:custGeom>
            <a:solidFill>
              <a:srgbClr val="F6D4B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980051" cy="4142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H="1">
            <a:off x="-68495" y="7429507"/>
            <a:ext cx="2191972" cy="3093993"/>
          </a:xfrm>
          <a:custGeom>
            <a:avLst/>
            <a:gdLst/>
            <a:ahLst/>
            <a:cxnLst/>
            <a:rect l="l" t="t" r="r" b="b"/>
            <a:pathLst>
              <a:path w="2191972" h="3093993">
                <a:moveTo>
                  <a:pt x="2191973" y="0"/>
                </a:moveTo>
                <a:lnTo>
                  <a:pt x="0" y="0"/>
                </a:lnTo>
                <a:lnTo>
                  <a:pt x="0" y="3093993"/>
                </a:lnTo>
                <a:lnTo>
                  <a:pt x="2191973" y="3093993"/>
                </a:lnTo>
                <a:lnTo>
                  <a:pt x="219197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108828" y="2936472"/>
            <a:ext cx="10825201" cy="10802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100"/>
              </a:lnSpc>
            </a:pPr>
            <a:r>
              <a:rPr lang="en-US" sz="9000">
                <a:solidFill>
                  <a:schemeClr val="accent2">
                    <a:lumMod val="75000"/>
                  </a:schemeClr>
                </a:solidFill>
                <a:latin typeface="Berthold Block"/>
                <a:ea typeface="Berthold Block"/>
                <a:cs typeface="Berthold Block"/>
                <a:sym typeface="Berthold Block"/>
              </a:rPr>
              <a:t>“Bài hát : Nhớ ơn Bác"</a:t>
            </a:r>
          </a:p>
        </p:txBody>
      </p:sp>
      <p:sp>
        <p:nvSpPr>
          <p:cNvPr id="11" name="Freeform 11"/>
          <p:cNvSpPr/>
          <p:nvPr/>
        </p:nvSpPr>
        <p:spPr>
          <a:xfrm>
            <a:off x="10923435" y="-112059"/>
            <a:ext cx="7524775" cy="13377377"/>
          </a:xfrm>
          <a:custGeom>
            <a:avLst/>
            <a:gdLst/>
            <a:ahLst/>
            <a:cxnLst/>
            <a:rect l="l" t="t" r="r" b="b"/>
            <a:pathLst>
              <a:path w="7524775" h="13377377">
                <a:moveTo>
                  <a:pt x="0" y="0"/>
                </a:moveTo>
                <a:lnTo>
                  <a:pt x="7524774" y="0"/>
                </a:lnTo>
                <a:lnTo>
                  <a:pt x="7524774" y="13377377"/>
                </a:lnTo>
                <a:lnTo>
                  <a:pt x="0" y="1337737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2" name="7788937931580">
            <a:hlinkClick r:id="" action="ppaction://media"/>
            <a:extLst>
              <a:ext uri="{FF2B5EF4-FFF2-40B4-BE49-F238E27FC236}">
                <a16:creationId xmlns:a16="http://schemas.microsoft.com/office/drawing/2014/main" id="{75DDF3E1-12C3-478D-D81F-F1D81848FCE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 flipV="1">
            <a:off x="5832228" y="7722568"/>
            <a:ext cx="5486400" cy="4571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7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41B7BC8-A97C-1269-695A-2B33EF0DE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24"/>
            <a:ext cx="18288000" cy="10283952"/>
          </a:xfrm>
          <a:prstGeom prst="rect">
            <a:avLst/>
          </a:prstGeom>
        </p:spPr>
      </p:pic>
      <p:pic>
        <p:nvPicPr>
          <p:cNvPr id="3" name="7788699202134">
            <a:hlinkClick r:id="" action="ppaction://media"/>
            <a:extLst>
              <a:ext uri="{FF2B5EF4-FFF2-40B4-BE49-F238E27FC236}">
                <a16:creationId xmlns:a16="http://schemas.microsoft.com/office/drawing/2014/main" id="{33AE333B-4DF6-EAC0-CC9A-BA9ADD2E6A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48000" y="2241"/>
            <a:ext cx="12420600" cy="10287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2EF403-CFB5-D991-89AA-5061E1EBE7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173200" y="5524500"/>
            <a:ext cx="5029636" cy="527349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371D416-F01F-80A7-2EDB-E14342F4E5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510763">
            <a:off x="-409361" y="-1203642"/>
            <a:ext cx="5322269" cy="36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922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C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31541" y="0"/>
            <a:ext cx="19951083" cy="10657059"/>
            <a:chOff x="0" y="0"/>
            <a:chExt cx="26601443" cy="14209411"/>
          </a:xfrm>
        </p:grpSpPr>
        <p:sp>
          <p:nvSpPr>
            <p:cNvPr id="3" name="Freeform 3"/>
            <p:cNvSpPr/>
            <p:nvPr/>
          </p:nvSpPr>
          <p:spPr>
            <a:xfrm>
              <a:off x="0" y="142094"/>
              <a:ext cx="14209411" cy="13925223"/>
            </a:xfrm>
            <a:custGeom>
              <a:avLst/>
              <a:gdLst/>
              <a:ahLst/>
              <a:cxnLst/>
              <a:rect l="l" t="t" r="r" b="b"/>
              <a:pathLst>
                <a:path w="14209411" h="13925223">
                  <a:moveTo>
                    <a:pt x="0" y="0"/>
                  </a:moveTo>
                  <a:lnTo>
                    <a:pt x="14209411" y="0"/>
                  </a:lnTo>
                  <a:lnTo>
                    <a:pt x="14209411" y="13925223"/>
                  </a:lnTo>
                  <a:lnTo>
                    <a:pt x="0" y="13925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alphaModFix amt="9999"/>
              </a:blip>
              <a:stretch>
                <a:fillRect/>
              </a:stretch>
            </a:blipFill>
          </p:spPr>
        </p:sp>
        <p:sp>
          <p:nvSpPr>
            <p:cNvPr id="4" name="Freeform 4"/>
            <p:cNvSpPr/>
            <p:nvPr/>
          </p:nvSpPr>
          <p:spPr>
            <a:xfrm>
              <a:off x="12392032" y="0"/>
              <a:ext cx="14209411" cy="14209411"/>
            </a:xfrm>
            <a:custGeom>
              <a:avLst/>
              <a:gdLst/>
              <a:ahLst/>
              <a:cxnLst/>
              <a:rect l="l" t="t" r="r" b="b"/>
              <a:pathLst>
                <a:path w="14209411" h="14209411">
                  <a:moveTo>
                    <a:pt x="0" y="0"/>
                  </a:moveTo>
                  <a:lnTo>
                    <a:pt x="14209411" y="0"/>
                  </a:lnTo>
                  <a:lnTo>
                    <a:pt x="14209411" y="14209411"/>
                  </a:lnTo>
                  <a:lnTo>
                    <a:pt x="0" y="142094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alphaModFix amt="9999"/>
              </a:blip>
              <a:stretch>
                <a:fillRect/>
              </a:stretch>
            </a:blipFill>
          </p:spPr>
        </p:sp>
      </p:grpSp>
      <p:sp>
        <p:nvSpPr>
          <p:cNvPr id="5" name="Freeform 5"/>
          <p:cNvSpPr/>
          <p:nvPr/>
        </p:nvSpPr>
        <p:spPr>
          <a:xfrm>
            <a:off x="-2141482" y="-647195"/>
            <a:ext cx="15612422" cy="8781987"/>
          </a:xfrm>
          <a:custGeom>
            <a:avLst/>
            <a:gdLst/>
            <a:ahLst/>
            <a:cxnLst/>
            <a:rect l="l" t="t" r="r" b="b"/>
            <a:pathLst>
              <a:path w="15612422" h="8781987">
                <a:moveTo>
                  <a:pt x="0" y="0"/>
                </a:moveTo>
                <a:lnTo>
                  <a:pt x="15612422" y="0"/>
                </a:lnTo>
                <a:lnTo>
                  <a:pt x="15612422" y="8781987"/>
                </a:lnTo>
                <a:lnTo>
                  <a:pt x="0" y="878198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6" name="Group 6"/>
          <p:cNvGrpSpPr/>
          <p:nvPr/>
        </p:nvGrpSpPr>
        <p:grpSpPr>
          <a:xfrm>
            <a:off x="-310316" y="9258300"/>
            <a:ext cx="18908632" cy="1428117"/>
            <a:chOff x="0" y="0"/>
            <a:chExt cx="4980051" cy="37612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4980051" cy="376129"/>
            </a:xfrm>
            <a:custGeom>
              <a:avLst/>
              <a:gdLst/>
              <a:ahLst/>
              <a:cxnLst/>
              <a:rect l="l" t="t" r="r" b="b"/>
              <a:pathLst>
                <a:path w="4980051" h="376129">
                  <a:moveTo>
                    <a:pt x="0" y="0"/>
                  </a:moveTo>
                  <a:lnTo>
                    <a:pt x="4980051" y="0"/>
                  </a:lnTo>
                  <a:lnTo>
                    <a:pt x="4980051" y="376129"/>
                  </a:lnTo>
                  <a:lnTo>
                    <a:pt x="0" y="376129"/>
                  </a:lnTo>
                  <a:close/>
                </a:path>
              </a:pathLst>
            </a:custGeom>
            <a:solidFill>
              <a:srgbClr val="F6D4B2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4980051" cy="4142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44050" y="7429983"/>
            <a:ext cx="1767443" cy="3093993"/>
          </a:xfrm>
          <a:custGeom>
            <a:avLst/>
            <a:gdLst/>
            <a:ahLst/>
            <a:cxnLst/>
            <a:rect l="l" t="t" r="r" b="b"/>
            <a:pathLst>
              <a:path w="1767443" h="3093993">
                <a:moveTo>
                  <a:pt x="0" y="0"/>
                </a:moveTo>
                <a:lnTo>
                  <a:pt x="1767444" y="0"/>
                </a:lnTo>
                <a:lnTo>
                  <a:pt x="1767444" y="3093993"/>
                </a:lnTo>
                <a:lnTo>
                  <a:pt x="0" y="30939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113248" y="-146568"/>
            <a:ext cx="8992847" cy="10950194"/>
          </a:xfrm>
          <a:custGeom>
            <a:avLst/>
            <a:gdLst/>
            <a:ahLst/>
            <a:cxnLst/>
            <a:rect l="l" t="t" r="r" b="b"/>
            <a:pathLst>
              <a:path w="8992847" h="10950194">
                <a:moveTo>
                  <a:pt x="0" y="0"/>
                </a:moveTo>
                <a:lnTo>
                  <a:pt x="8992847" y="0"/>
                </a:lnTo>
                <a:lnTo>
                  <a:pt x="8992847" y="10950194"/>
                </a:lnTo>
                <a:lnTo>
                  <a:pt x="0" y="1095019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-310316" y="1717523"/>
            <a:ext cx="11098689" cy="108023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8100"/>
              </a:lnSpc>
            </a:pPr>
            <a:r>
              <a:rPr lang="en-US" sz="9000">
                <a:solidFill>
                  <a:srgbClr val="FFFFFF"/>
                </a:solidFill>
                <a:latin typeface="Berthold Block"/>
                <a:ea typeface="Berthold Block"/>
                <a:cs typeface="Berthold Block"/>
                <a:sym typeface="Berthold Block"/>
              </a:rPr>
              <a:t>Bài Thơ :Em Vẽ Bác Hồ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79DB632-6B45-1A6D-7E9F-F2C57AA7AFF9}"/>
              </a:ext>
            </a:extLst>
          </p:cNvPr>
          <p:cNvSpPr/>
          <p:nvPr/>
        </p:nvSpPr>
        <p:spPr>
          <a:xfrm>
            <a:off x="5042751" y="3827294"/>
            <a:ext cx="5237844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>
                <a:ln w="12700" cmpd="sng">
                  <a:solidFill>
                    <a:schemeClr val="accent4"/>
                  </a:solidFill>
                  <a:prstDash val="solid"/>
                </a:ln>
                <a:solidFill>
                  <a:schemeClr val="bg1"/>
                </a:solidFill>
              </a:rPr>
              <a:t>Tác giả : Thy Ngọc</a:t>
            </a:r>
          </a:p>
        </p:txBody>
      </p:sp>
      <p:pic>
        <p:nvPicPr>
          <p:cNvPr id="14" name="NHẠC NHẸ NHHANGF">
            <a:hlinkClick r:id="" action="ppaction://media"/>
            <a:extLst>
              <a:ext uri="{FF2B5EF4-FFF2-40B4-BE49-F238E27FC236}">
                <a16:creationId xmlns:a16="http://schemas.microsoft.com/office/drawing/2014/main" id="{8E28C72E-E07E-1592-9CAE-E983EC5644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962074" y="398415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13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C4D31A-27A2-9E40-AD6B-634CE1488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3" y="0"/>
            <a:ext cx="18244374" cy="83439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4E26229-8A82-22B0-3265-975B1CF5B9C8}"/>
              </a:ext>
            </a:extLst>
          </p:cNvPr>
          <p:cNvSpPr/>
          <p:nvPr/>
        </p:nvSpPr>
        <p:spPr>
          <a:xfrm>
            <a:off x="6585062" y="8338930"/>
            <a:ext cx="511787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 vẽ Bác Hồ </a:t>
            </a:r>
          </a:p>
          <a:p>
            <a:pPr algn="ctr"/>
            <a:r>
              <a:rPr lang="en-US" sz="5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</a:t>
            </a:r>
            <a:r>
              <a:rPr lang="en-US" sz="54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ên tờ giấy trắng</a:t>
            </a:r>
            <a:endParaRPr lang="en-US" sz="5400" b="0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88866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49A656-EEE3-1627-690F-2D04A08A0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128" y="0"/>
            <a:ext cx="18053002" cy="8191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CB8F1FF-8BB5-7362-A6A2-894F0A021072}"/>
              </a:ext>
            </a:extLst>
          </p:cNvPr>
          <p:cNvSpPr/>
          <p:nvPr/>
        </p:nvSpPr>
        <p:spPr>
          <a:xfrm>
            <a:off x="6726800" y="8420100"/>
            <a:ext cx="483440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 vẽ vầng trán </a:t>
            </a:r>
          </a:p>
          <a:p>
            <a:pPr algn="ctr"/>
            <a:r>
              <a:rPr lang="en-US" sz="5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</a:t>
            </a:r>
            <a:r>
              <a:rPr lang="en-US" sz="54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án Bác Hồ cao</a:t>
            </a:r>
            <a:endParaRPr lang="en-US" sz="5400" b="0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45326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E66EB82-B800-036B-33B6-EE2DAE1B79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63" y="0"/>
            <a:ext cx="18209473" cy="84201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684464C-3855-81E3-40C2-314891E4CF77}"/>
              </a:ext>
            </a:extLst>
          </p:cNvPr>
          <p:cNvSpPr/>
          <p:nvPr/>
        </p:nvSpPr>
        <p:spPr>
          <a:xfrm>
            <a:off x="6477000" y="8438322"/>
            <a:ext cx="476925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 vẽ tóc râu </a:t>
            </a:r>
          </a:p>
          <a:p>
            <a:pPr algn="ctr"/>
            <a:r>
              <a:rPr lang="en-US" sz="5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</a:t>
            </a:r>
            <a:r>
              <a:rPr lang="en-US" sz="54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ỉ vờn nhè nhẹ</a:t>
            </a:r>
            <a:endParaRPr lang="en-US" sz="5400" b="0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9823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FC9EB9-AB11-161C-8AB9-C0F7C858E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8288000" cy="6286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8548CA1-CA23-3AEE-B97D-BF1F723A9183}"/>
              </a:ext>
            </a:extLst>
          </p:cNvPr>
          <p:cNvSpPr/>
          <p:nvPr/>
        </p:nvSpPr>
        <p:spPr>
          <a:xfrm>
            <a:off x="7010400" y="6743700"/>
            <a:ext cx="5312673" cy="424731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Em vẽ Bác bế</a:t>
            </a:r>
          </a:p>
          <a:p>
            <a:pPr algn="ctr"/>
            <a:r>
              <a:rPr lang="en-US" sz="5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Hai cháu trên tay</a:t>
            </a:r>
          </a:p>
          <a:p>
            <a:pPr algn="ctr"/>
            <a:r>
              <a:rPr lang="en-US" sz="5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Cháu Bắc bên này </a:t>
            </a:r>
          </a:p>
          <a:p>
            <a:pPr algn="ctr"/>
            <a:r>
              <a:rPr lang="en-US" sz="5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Cháu Nam bên ấy</a:t>
            </a:r>
          </a:p>
          <a:p>
            <a:pPr algn="ctr"/>
            <a:endParaRPr lang="en-US" sz="5400" b="0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56295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484556-94D8-6538-E201-FAC0EE5298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CA8D13-5F21-AE8C-77F4-4872AD5AE6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165847" cy="68199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125354B-745D-09D1-5D9E-5295E32B4231}"/>
              </a:ext>
            </a:extLst>
          </p:cNvPr>
          <p:cNvSpPr/>
          <p:nvPr/>
        </p:nvSpPr>
        <p:spPr>
          <a:xfrm>
            <a:off x="6055173" y="6972300"/>
            <a:ext cx="6177652" cy="34163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Vẽ hết trang giấy </a:t>
            </a:r>
          </a:p>
          <a:p>
            <a:pPr algn="ctr"/>
            <a:r>
              <a:rPr lang="en-US" sz="5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Toàn những thiếu nhi</a:t>
            </a:r>
          </a:p>
          <a:p>
            <a:pPr algn="ctr"/>
            <a:r>
              <a:rPr lang="en-US" sz="54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Theo hướng Bác đi </a:t>
            </a:r>
          </a:p>
          <a:p>
            <a:pPr algn="ctr"/>
            <a:r>
              <a:rPr lang="en-US" sz="5400" b="0" cap="none" spc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Kh</a:t>
            </a:r>
            <a:r>
              <a:rPr lang="en-US" sz="54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ăn quàng đỏ thắm</a:t>
            </a:r>
            <a:endParaRPr lang="en-US" sz="5400" b="0" cap="none" spc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601572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234</TotalTime>
  <Words>252</Words>
  <Application>Microsoft Office PowerPoint</Application>
  <PresentationFormat>Custom</PresentationFormat>
  <Paragraphs>40</Paragraphs>
  <Slides>21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Berthold Block</vt:lpstr>
      <vt:lpstr>Calibri</vt:lpstr>
      <vt:lpstr>Arial</vt:lpstr>
      <vt:lpstr>Shantell Sans</vt:lpstr>
      <vt:lpstr>Bogart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Vẽ Bác Hồ Cho Trẻ Nhỏ</dc:title>
  <dc:creator>Admin</dc:creator>
  <cp:lastModifiedBy>Admin</cp:lastModifiedBy>
  <cp:revision>2</cp:revision>
  <dcterms:created xsi:type="dcterms:W3CDTF">2006-08-16T00:00:00Z</dcterms:created>
  <dcterms:modified xsi:type="dcterms:W3CDTF">2026-05-04T07:52:26Z</dcterms:modified>
  <dc:identifier>DAHHEip0R6o</dc:identifier>
</cp:coreProperties>
</file>