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70" r:id="rId4"/>
    <p:sldId id="271" r:id="rId5"/>
    <p:sldId id="274" r:id="rId6"/>
    <p:sldId id="256" r:id="rId7"/>
    <p:sldId id="257" r:id="rId8"/>
    <p:sldId id="258" r:id="rId9"/>
    <p:sldId id="259" r:id="rId10"/>
    <p:sldId id="260" r:id="rId11"/>
    <p:sldId id="262" r:id="rId12"/>
    <p:sldId id="261" r:id="rId13"/>
    <p:sldId id="269" r:id="rId14"/>
    <p:sldId id="272" r:id="rId15"/>
    <p:sldId id="273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2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2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8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1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9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1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2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1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F448-8009-44C6-9D5F-1168A4C9D3D4}" type="datetimeFigureOut">
              <a:rPr lang="en-US" smtClean="0"/>
              <a:t>13/5/2026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CE5B-46A4-4F74-A1FF-C79FCD3E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0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" y="-1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8763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422" y="1600200"/>
            <a:ext cx="5843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GIÁO ÁN: THƠ: CÔ GIÁO CỦA CON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9236" y="2286000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LỨA TUỔI: 3 - 4 TUỔI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3036" y="2998112"/>
            <a:ext cx="350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</a:rPr>
              <a:t>THỜI GIAN: 20 - 25 </a:t>
            </a:r>
            <a:r>
              <a:rPr lang="en-US" sz="2200" b="1" dirty="0" err="1">
                <a:solidFill>
                  <a:srgbClr val="002060"/>
                </a:solidFill>
              </a:rPr>
              <a:t>phút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3936" y="3657600"/>
            <a:ext cx="434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ô giáo mầm non - Tranh vẽ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2"/>
          <a:stretch/>
        </p:blipFill>
        <p:spPr bwMode="auto">
          <a:xfrm>
            <a:off x="0" y="0"/>
            <a:ext cx="9144000" cy="553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7745" y="5534561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chăm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ngoan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yêu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lắm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đấy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3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uoi tinh khiet, muoi bạc liêu, muoi viet nam, muối tinh khiết,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53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a Rừng Tây Bắc - Du Lịch Tây B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82" y="0"/>
            <a:ext cx="4246418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5451764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như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muối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đẹp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như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rừng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8 Thư viện cho bé ý tưởng | thư viện, mầm non, giáo dụ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"/>
          <a:stretch/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5506852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con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sz="4000" b="1">
                <a:solidFill>
                  <a:srgbClr val="FF0000"/>
                </a:solidFill>
              </a:rPr>
              <a:t>i </a:t>
            </a:r>
            <a:r>
              <a:rPr lang="en-US" sz="4000" b="1" dirty="0" err="1">
                <a:solidFill>
                  <a:srgbClr val="FF0000"/>
                </a:solidFill>
              </a:rPr>
              <a:t>mà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chẳng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quý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7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524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CÂU HỎI ĐÀM THOẠI</a:t>
            </a:r>
          </a:p>
        </p:txBody>
      </p:sp>
      <p:sp>
        <p:nvSpPr>
          <p:cNvPr id="8" name="Cloud 7"/>
          <p:cNvSpPr/>
          <p:nvPr/>
        </p:nvSpPr>
        <p:spPr>
          <a:xfrm>
            <a:off x="266700" y="993825"/>
            <a:ext cx="3733800" cy="14445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vừa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đọc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các</a:t>
            </a:r>
            <a:r>
              <a:rPr lang="en-US" b="1" dirty="0">
                <a:solidFill>
                  <a:srgbClr val="002060"/>
                </a:solidFill>
              </a:rPr>
              <a:t> con </a:t>
            </a:r>
            <a:r>
              <a:rPr lang="en-US" b="1" dirty="0" err="1">
                <a:solidFill>
                  <a:srgbClr val="002060"/>
                </a:solidFill>
              </a:rPr>
              <a:t>nghe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bài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thơ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tên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gì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Cloud 9"/>
          <p:cNvSpPr/>
          <p:nvPr/>
        </p:nvSpPr>
        <p:spPr>
          <a:xfrm>
            <a:off x="5105400" y="1070024"/>
            <a:ext cx="3657600" cy="12921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Bài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tác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sáng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tác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Cloud 10"/>
          <p:cNvSpPr/>
          <p:nvPr/>
        </p:nvSpPr>
        <p:spPr>
          <a:xfrm>
            <a:off x="457200" y="3012831"/>
            <a:ext cx="3352800" cy="12192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Mỗi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lớp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Cloud 12"/>
          <p:cNvSpPr/>
          <p:nvPr/>
        </p:nvSpPr>
        <p:spPr>
          <a:xfrm>
            <a:off x="468923" y="4862146"/>
            <a:ext cx="3048000" cy="118989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hay </a:t>
            </a:r>
            <a:r>
              <a:rPr lang="en-US" b="1" dirty="0" err="1">
                <a:solidFill>
                  <a:srgbClr val="002060"/>
                </a:solidFill>
              </a:rPr>
              <a:t>nghịch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Cloud 13"/>
          <p:cNvSpPr/>
          <p:nvPr/>
        </p:nvSpPr>
        <p:spPr>
          <a:xfrm>
            <a:off x="5562600" y="2977662"/>
            <a:ext cx="3124200" cy="118989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ngoan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thì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sao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Cloud 14"/>
          <p:cNvSpPr/>
          <p:nvPr/>
        </p:nvSpPr>
        <p:spPr>
          <a:xfrm>
            <a:off x="4853354" y="4856284"/>
            <a:ext cx="3886200" cy="119575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Mọi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người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với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8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0"/>
            <a:ext cx="424973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154615"/>
            <a:ext cx="2667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</a:rPr>
              <a:t>hạt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muối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4231" y="6142892"/>
            <a:ext cx="2209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</a:rPr>
              <a:t>hoa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rừng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2194" y="2454600"/>
            <a:ext cx="388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26705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7473" y="2133600"/>
            <a:ext cx="7315200" cy="78483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</a:rPr>
              <a:t>XIN CHÀO VÀ HẸN GẶP LẠI</a:t>
            </a:r>
          </a:p>
        </p:txBody>
      </p:sp>
      <p:pic>
        <p:nvPicPr>
          <p:cNvPr id="2" name="Hoa Bé Ngoan [MV 4K]  Bé CANDY NGỌC HÀ Official  Ca Nhạc Thiếu Nhi Hay Nhất Cho Bé">
            <a:hlinkClick r:id="" action="ppaction://media"/>
            <a:extLst>
              <a:ext uri="{FF2B5EF4-FFF2-40B4-BE49-F238E27FC236}">
                <a16:creationId xmlns:a16="http://schemas.microsoft.com/office/drawing/2014/main" id="{487AAF59-043D-AC45-4A9A-477BB4FDDF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9200" y="3352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6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y nghĩ về Mẹ và Cô sau vụ giáo viên quỳ gố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3707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52400"/>
            <a:ext cx="7924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ỔN ĐỊNH TỔ CHỨC: HÁT: CÔ VÀ MẸ</a:t>
            </a:r>
          </a:p>
        </p:txBody>
      </p:sp>
      <p:pic>
        <p:nvPicPr>
          <p:cNvPr id="5" name="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1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5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 giáo của con - Thơ truyện mầm non - Đọc thơ cho bé [ GianggiangTV ]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r="39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18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về ngày Nhà Giáo Việt Nam 20-11 đẹp và ý nghĩa nhất - Du Học Mỹ Â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583052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lớp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cười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tươi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5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0+] Mẫu Tranh Vẽ 20/11 Của Học Sinh Đẹp (20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0700" y="53340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say </a:t>
            </a:r>
            <a:r>
              <a:rPr lang="en-US" sz="4000" b="1" dirty="0" err="1">
                <a:solidFill>
                  <a:srgbClr val="FF0000"/>
                </a:solidFill>
              </a:rPr>
              <a:t>sưa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giảng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giọng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ấm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áp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8 tình huống sư phạm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472216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</a:rPr>
              <a:t>nghịch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chẳng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đâu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17325</TotalTime>
  <Words>163</Words>
  <Application>Microsoft Office PowerPoint</Application>
  <PresentationFormat>On-screen Show (4:3)</PresentationFormat>
  <Paragraphs>28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</dc:creator>
  <cp:lastModifiedBy>Admin</cp:lastModifiedBy>
  <cp:revision>25</cp:revision>
  <dcterms:created xsi:type="dcterms:W3CDTF">2021-10-25T21:32:02Z</dcterms:created>
  <dcterms:modified xsi:type="dcterms:W3CDTF">2026-05-13T03:51:30Z</dcterms:modified>
</cp:coreProperties>
</file>