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8" r:id="rId2"/>
    <p:sldId id="257" r:id="rId3"/>
    <p:sldId id="259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7879-C844-4942-380F-C0ABE77B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2812B-9566-3B80-2EA7-3BA802A15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22E1-57B4-720B-8199-10F66144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69A33-0307-A28B-6A1F-223EC49D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C4EE-CEA1-AA55-2DAD-58C406CA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FB74-97EE-2FC7-67D0-F4D7857B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60D10-F990-32B8-2001-DFAD7F0FB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414CB-53D2-6CBF-9372-2BE04F9E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2190-678D-8A5E-C27E-741E415F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934A-C193-EFC0-48AD-8DE1F8D1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E00FF-4402-037A-A114-792CD19AF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3B633-9223-4134-7D6E-5B01B38BC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DF2C-3857-68B4-16FB-ED23CD37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759A8-197A-4584-1CA0-469242E5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B175-A834-EA6A-0762-5E04C5E5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1624-1D12-F143-DDAF-D375DD95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46A8-4FC8-FD13-E56D-0CCEC907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ED033-1C72-D839-FD6D-771F8A06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DAA2-5365-2CEB-EA88-449E02F0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DDB3-EF1B-6B64-C8A6-55DE57CE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C8A6-3A9B-337D-4861-19046AF4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5145A-7C1D-B0CE-99AE-593F9C77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B9BF-5630-07EC-4BE1-FED4D939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418CE-D3F0-17C9-66F4-98EBEBE1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243B2-1C81-489F-D722-167AFAE1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17A4-E450-BDF6-3E6F-C73B9ED1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7FF5-6118-56F6-020D-D155CB34E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8F39F-22CE-88F2-51AD-3B607655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43037-4866-AEF6-7938-2ABFA24D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97AAD-992B-4288-44F4-DA2D7C5A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C8249-36EB-7CCF-2412-ACC2C16D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3EDB-4303-2430-732A-D8D5FC01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CECF-B854-3824-90EE-1C0D208F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88310-542C-4380-D5E3-5F7FF4C0F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26680-2F2D-D74A-3E40-832F6BD0E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12556-77C3-35BE-A771-5718A70DF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912D4-50B6-A48A-17B3-5314C28E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8F57D-AA55-067D-1776-22CC1B54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69118-3DD5-0635-1C97-6C008DF1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3E56-42B0-BE9E-FDF2-910F8159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57AF9-5DE9-E1E6-E3AB-A5F49B18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25C19-5F4D-9C57-5BFA-F0F3EAE8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082C0-734F-4756-B217-7FEB2B3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534D5-2815-713C-6AE9-8C0B038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233D8-47B4-40CB-ECBD-EA7CAC35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343FF-5AC6-705D-D029-B89A0709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0566-FD2B-6BF2-D484-D87D46B5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68F-BCDF-CDB9-9EAE-FBF2854D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79288-158D-2E3C-3546-E8E40B52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92E42-527C-DCF6-D149-51F31A10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93D4A-FCBC-7788-3DE9-F5654FA5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5731D-B9C5-5800-947D-9A32C6F5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A8F1-9793-4670-C1D2-472DC400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A3B83-CC39-E72F-76CA-4A5B12CF3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63ECD-59AB-6ACF-B8B5-B843051FD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A29B-3936-2EF9-24EB-A5B8BB94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2127F-E662-7668-C81E-00EC1F86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B053B-AC96-DBE6-9754-DF7BB8F5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D63E7-04AF-8A89-66AE-7A990C94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2F690-4EF8-6B75-2AA2-D2F6E3FC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D91C9-FB9E-E34E-8331-854624286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1D72-F99D-4DFF-B7A9-CADEBB1833DF}" type="datetimeFigureOut">
              <a:rPr lang="en-US" smtClean="0"/>
              <a:t>13/5/2026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67E6D-A3F3-645F-4225-C275429E4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78A2-8A1C-7A7D-B344-E93B880CD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09D1-F32B-44AE-BF08-9532F63A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CDAAF-805C-8305-76B0-DBD6F19B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2144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D72A84-07F6-2652-500F-F09C3BA9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23314" cy="5192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FAFB6-D4F5-8FF2-8D38-591027CB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0"/>
            <a:ext cx="5303520" cy="3694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FC4E7-E6D8-F9C7-B68A-08E7F2CD6DFF}"/>
              </a:ext>
            </a:extLst>
          </p:cNvPr>
          <p:cNvSpPr txBox="1"/>
          <p:nvPr/>
        </p:nvSpPr>
        <p:spPr>
          <a:xfrm>
            <a:off x="4058816" y="5479975"/>
            <a:ext cx="3638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với các chú bộ đội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4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A74401-37B2-C392-0829-10654245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2743200"/>
            <a:ext cx="6183085" cy="41148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E3A22A-325E-DA93-69EE-370EBECA3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81"/>
            <a:ext cx="6555688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BAC8FB-54E1-9126-72C7-5840B437F2EA}"/>
              </a:ext>
            </a:extLst>
          </p:cNvPr>
          <p:cNvSpPr txBox="1"/>
          <p:nvPr/>
        </p:nvSpPr>
        <p:spPr>
          <a:xfrm>
            <a:off x="1268963" y="5477069"/>
            <a:ext cx="37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sàn và ao sen nhà Bác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6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C59C0-6043-3F35-179C-8AAC2B69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-996388"/>
            <a:ext cx="11788949" cy="7854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7F892E-7FF0-F0D0-5E8A-4A33C7710E15}"/>
              </a:ext>
            </a:extLst>
          </p:cNvPr>
          <p:cNvSpPr txBox="1"/>
          <p:nvPr/>
        </p:nvSpPr>
        <p:spPr>
          <a:xfrm>
            <a:off x="4488024" y="6438122"/>
            <a:ext cx="230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0581E-ED7B-DB54-3FF4-131CF9A7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02" y="-53465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CB206-F594-3CE5-7404-AA51469011F7}"/>
              </a:ext>
            </a:extLst>
          </p:cNvPr>
          <p:cNvSpPr txBox="1"/>
          <p:nvPr/>
        </p:nvSpPr>
        <p:spPr>
          <a:xfrm>
            <a:off x="3209731" y="1763486"/>
            <a:ext cx="605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tài ca hát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101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B6163-0AC5-6778-2782-59377458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C5DA7-2112-876F-242D-906DD2D102B6}"/>
              </a:ext>
            </a:extLst>
          </p:cNvPr>
          <p:cNvSpPr txBox="1"/>
          <p:nvPr/>
        </p:nvSpPr>
        <p:spPr>
          <a:xfrm>
            <a:off x="4469363" y="2472612"/>
            <a:ext cx="6344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en-US" sz="8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73A61-36F8-FD47-E974-1D746C4D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54" t="1253" r="22471" b="15004"/>
          <a:stretch>
            <a:fillRect/>
          </a:stretch>
        </p:blipFill>
        <p:spPr>
          <a:xfrm>
            <a:off x="-427567" y="0"/>
            <a:ext cx="12733867" cy="7162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A0664-152B-3B12-7239-B5FCB22E5A3F}"/>
              </a:ext>
            </a:extLst>
          </p:cNvPr>
          <p:cNvSpPr txBox="1"/>
          <p:nvPr/>
        </p:nvSpPr>
        <p:spPr>
          <a:xfrm>
            <a:off x="3790562" y="190018"/>
            <a:ext cx="6162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XÃ XUÂN HƯNG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XUÂN VINH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1E3946-ACF2-FE62-C7DB-F358EC7E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92" y="2987749"/>
            <a:ext cx="3983841" cy="3870251"/>
          </a:xfrm>
          <a:prstGeom prst="rect">
            <a:avLst/>
          </a:prstGeom>
        </p:spPr>
      </p:pic>
      <p:pic>
        <p:nvPicPr>
          <p:cNvPr id="11" name="Picture 8" descr="Happy Good Day Sticker">
            <a:extLst>
              <a:ext uri="{FF2B5EF4-FFF2-40B4-BE49-F238E27FC236}">
                <a16:creationId xmlns:a16="http://schemas.microsoft.com/office/drawing/2014/main" id="{A504C2D7-DCE8-7CD5-DD08-A8DFD1F70B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37"/>
            <a:ext cx="2002289" cy="20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2CE674-D4F3-A538-D239-C45DF998D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988" y="2646122"/>
            <a:ext cx="4492003" cy="4360734"/>
          </a:xfrm>
          <a:prstGeom prst="rect">
            <a:avLst/>
          </a:prstGeom>
        </p:spPr>
      </p:pic>
      <p:pic>
        <p:nvPicPr>
          <p:cNvPr id="13" name="Picture 10" descr="Clouds Sticker by Belisol Rotterdam">
            <a:extLst>
              <a:ext uri="{FF2B5EF4-FFF2-40B4-BE49-F238E27FC236}">
                <a16:creationId xmlns:a16="http://schemas.microsoft.com/office/drawing/2014/main" id="{77A22898-A9B0-140F-FC12-DB235FBF4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95">
            <a:off x="8060705" y="-787988"/>
            <a:ext cx="4572000" cy="24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BCB4D6-04C6-84C8-E780-7C2B6170850F}"/>
              </a:ext>
            </a:extLst>
          </p:cNvPr>
          <p:cNvSpPr txBox="1"/>
          <p:nvPr/>
        </p:nvSpPr>
        <p:spPr>
          <a:xfrm>
            <a:off x="3500244" y="2214845"/>
            <a:ext cx="645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GIÁO ÁN ĐIỆN TỬ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7DFCE-C460-ECFD-7CCA-298456B92995}"/>
              </a:ext>
            </a:extLst>
          </p:cNvPr>
          <p:cNvSpPr txBox="1"/>
          <p:nvPr/>
        </p:nvSpPr>
        <p:spPr>
          <a:xfrm>
            <a:off x="4501834" y="3380231"/>
            <a:ext cx="347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9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4F37B-2099-2F2F-8C2D-5E928A2C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74168" cy="7185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4BE18-B880-186B-5404-95439B15C729}"/>
              </a:ext>
            </a:extLst>
          </p:cNvPr>
          <p:cNvSpPr txBox="1"/>
          <p:nvPr/>
        </p:nvSpPr>
        <p:spPr>
          <a:xfrm>
            <a:off x="2185416" y="295394"/>
            <a:ext cx="9208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 ĐẸP NHẤT TÊN NGƯỜI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ABD2E-CC20-605D-CFAD-7CDC2E8ED8D1}"/>
              </a:ext>
            </a:extLst>
          </p:cNvPr>
          <p:cNvSpPr txBox="1"/>
          <p:nvPr/>
        </p:nvSpPr>
        <p:spPr>
          <a:xfrm rot="10800000" flipH="1" flipV="1">
            <a:off x="2631349" y="2715208"/>
            <a:ext cx="69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PTNN: KHÁM PHÁ XÃ HỘI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BÁC HỒ KÍNH YÊU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9D9A8-8EC7-6D67-595D-8BA6078E3408}"/>
              </a:ext>
            </a:extLst>
          </p:cNvPr>
          <p:cNvSpPr txBox="1"/>
          <p:nvPr/>
        </p:nvSpPr>
        <p:spPr>
          <a:xfrm>
            <a:off x="1149359" y="1685183"/>
            <a:ext cx="799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QUÊ HƯƠNG ĐẤT NƯỚC – BÁC HỒ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AD7FF-37AB-1F4F-D7E1-BFF3697903CE}"/>
              </a:ext>
            </a:extLst>
          </p:cNvPr>
          <p:cNvSpPr txBox="1"/>
          <p:nvPr/>
        </p:nvSpPr>
        <p:spPr>
          <a:xfrm>
            <a:off x="2875521" y="4099811"/>
            <a:ext cx="454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B9B97-4652-CA72-1036-C4F16C14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452"/>
            <a:ext cx="2420018" cy="2420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8017A8-8C0A-BF2D-BAD6-3528F97D2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50" y="4684586"/>
            <a:ext cx="2420018" cy="2420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5C5E5-D7B3-A59A-47EE-744FBC769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90" y="1549075"/>
            <a:ext cx="3859678" cy="3126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4DE803-DDDF-F5A6-C213-8D4C292D9331}"/>
              </a:ext>
            </a:extLst>
          </p:cNvPr>
          <p:cNvSpPr txBox="1"/>
          <p:nvPr/>
        </p:nvSpPr>
        <p:spPr>
          <a:xfrm>
            <a:off x="3528664" y="6458273"/>
            <a:ext cx="389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học : 2025-2026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00E7-371C-3067-1FD5-3132F68A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A065-00A4-287A-9B0C-8D4FEA3B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EB7A5-C532-AC6C-FF4D-8989886439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D45D3E-1498-5C8F-014B-07BE93425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CFEA91-98ED-B820-9A80-BC990AD0AE52}"/>
                </a:ext>
              </a:extLst>
            </p:cNvPr>
            <p:cNvGrpSpPr/>
            <p:nvPr/>
          </p:nvGrpSpPr>
          <p:grpSpPr>
            <a:xfrm>
              <a:off x="6479883" y="1689079"/>
              <a:ext cx="673392" cy="2371489"/>
              <a:chOff x="6479883" y="1689079"/>
              <a:chExt cx="673392" cy="23714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0298D6-734D-96E7-0D67-211C3B09ED6A}"/>
                  </a:ext>
                </a:extLst>
              </p:cNvPr>
              <p:cNvSpPr/>
              <p:nvPr/>
            </p:nvSpPr>
            <p:spPr>
              <a:xfrm>
                <a:off x="6968544" y="1689079"/>
                <a:ext cx="18473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4F0AE2-6208-CD72-F857-4C3D8D9AB75D}"/>
                  </a:ext>
                </a:extLst>
              </p:cNvPr>
              <p:cNvSpPr/>
              <p:nvPr/>
            </p:nvSpPr>
            <p:spPr>
              <a:xfrm>
                <a:off x="6479883" y="3229571"/>
                <a:ext cx="18473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CC04B45-9E3D-BAF7-2356-92383327FFEB}"/>
              </a:ext>
            </a:extLst>
          </p:cNvPr>
          <p:cNvSpPr txBox="1">
            <a:spLocks/>
          </p:cNvSpPr>
          <p:nvPr/>
        </p:nvSpPr>
        <p:spPr>
          <a:xfrm>
            <a:off x="3221780" y="1610402"/>
            <a:ext cx="6700935" cy="103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887A92-4C84-35B2-1842-42797CCE95E4}"/>
              </a:ext>
            </a:extLst>
          </p:cNvPr>
          <p:cNvSpPr txBox="1">
            <a:spLocks/>
          </p:cNvSpPr>
          <p:nvPr/>
        </p:nvSpPr>
        <p:spPr>
          <a:xfrm>
            <a:off x="3221780" y="2779806"/>
            <a:ext cx="6570306" cy="525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:Đêm qua em mơ gặp Bác Hồ</a:t>
            </a:r>
          </a:p>
          <a:p>
            <a:endParaRPr lang="vi-VN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E3946-ACF2-FE62-C7DB-F358EC7E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92" y="2987749"/>
            <a:ext cx="3983841" cy="38702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6DB153-0C61-E4BE-8149-BA13126A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028" y="1629682"/>
            <a:ext cx="5133392" cy="814938"/>
          </a:xfrm>
        </p:spPr>
        <p:txBody>
          <a:bodyPr>
            <a:normAutofit fontScale="97500"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TRỌNG TÂM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26F481-2661-FF7C-480B-EBB55E9C5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9436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99BD83-397F-048E-6C74-784BAE067B8D}"/>
              </a:ext>
            </a:extLst>
          </p:cNvPr>
          <p:cNvSpPr txBox="1"/>
          <p:nvPr/>
        </p:nvSpPr>
        <p:spPr>
          <a:xfrm>
            <a:off x="4374502" y="6334780"/>
            <a:ext cx="277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1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47AB2-E2E3-592E-83F7-ACF661AC0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0"/>
            <a:ext cx="5589037" cy="75225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7FE7D-3221-B09F-904C-EBF6ED3D4311}"/>
              </a:ext>
            </a:extLst>
          </p:cNvPr>
          <p:cNvSpPr txBox="1"/>
          <p:nvPr/>
        </p:nvSpPr>
        <p:spPr>
          <a:xfrm>
            <a:off x="3256385" y="6076661"/>
            <a:ext cx="524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quàng khăn đỏ cho thiếu niên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246A3-AC69-0E2F-AD1E-DB4EA276B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23249" cy="436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9C0A5-44FA-F638-C3AE-EF62A135D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13" y="0"/>
            <a:ext cx="6614687" cy="4366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A0F7DB-3E2E-A6FB-780B-929887CC5412}"/>
              </a:ext>
            </a:extLst>
          </p:cNvPr>
          <p:cNvSpPr txBox="1"/>
          <p:nvPr/>
        </p:nvSpPr>
        <p:spPr>
          <a:xfrm>
            <a:off x="3374572" y="4497355"/>
            <a:ext cx="477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với các cháu thiếu niên – nhi đồng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7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91CC05-F618-4A7A-3A2F-6652970D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86022" cy="4377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12F4B-CE18-55D2-DDA3-0C7F1D1A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22" y="0"/>
            <a:ext cx="6405978" cy="4377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E4EAB-FFA6-514C-9756-B2611B174688}"/>
              </a:ext>
            </a:extLst>
          </p:cNvPr>
          <p:cNvSpPr txBox="1"/>
          <p:nvPr/>
        </p:nvSpPr>
        <p:spPr>
          <a:xfrm>
            <a:off x="3545633" y="4720582"/>
            <a:ext cx="395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đang làm việc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6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123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2026-05-04T08:27:08Z</dcterms:created>
  <dcterms:modified xsi:type="dcterms:W3CDTF">2026-05-13T03:56:20Z</dcterms:modified>
</cp:coreProperties>
</file>