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9" r:id="rId2"/>
    <p:sldId id="303" r:id="rId3"/>
    <p:sldId id="331" r:id="rId4"/>
    <p:sldId id="332" r:id="rId5"/>
    <p:sldId id="333" r:id="rId6"/>
    <p:sldId id="330" r:id="rId7"/>
    <p:sldId id="329" r:id="rId8"/>
    <p:sldId id="335" r:id="rId9"/>
    <p:sldId id="328" r:id="rId10"/>
  </p:sldIdLst>
  <p:sldSz cx="9144000" cy="5145088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0000"/>
    <a:srgbClr val="740000"/>
    <a:srgbClr val="FFFFCC"/>
    <a:srgbClr val="0000FF"/>
    <a:srgbClr val="00CCFF"/>
    <a:srgbClr val="00CC00"/>
    <a:srgbClr val="FF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06" autoAdjust="0"/>
  </p:normalViewPr>
  <p:slideViewPr>
    <p:cSldViewPr>
      <p:cViewPr varScale="1">
        <p:scale>
          <a:sx n="108" d="100"/>
          <a:sy n="108" d="100"/>
        </p:scale>
        <p:origin x="492" y="-438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AA99E-3C70-48C5-9246-AC644599EF53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AD9F8-C5F4-44F1-B06C-F2E34AD3C7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24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17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A18E4-9520-421F-3255-2AA602D18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1E7B0E2-790D-59C4-2177-1ACBEEA7AE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02C5D41-84DF-6472-AAA3-DD5898B19F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F6C083-69ED-7E92-3C48-72701E9D67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244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vi-VN" altLang="vi-VN">
                <a:latin typeface="Noto Sans"/>
                <a:ea typeface="Noto Sans"/>
              </a:rPr>
              <a:t>Bấm vào đây để chỉnh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vert">
            <a:normAutofit/>
          </a:bodyPr>
          <a:lstStyle/>
          <a:p>
            <a:pPr lvl="0"/>
            <a:r>
              <a:rPr lang="vi-VN" altLang="vi-VN" sz="2200">
                <a:latin typeface="Noto Sans"/>
                <a:ea typeface="Noto Sans"/>
              </a:rPr>
              <a:t>Bấm vào đây để chỉnh sửa kiểu văn bản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thứ hai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3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fld id="{530820CF-B880-4189-942D-D702A7CBA730}" type="datetimeFigureOut">
              <a:rPr lang="vi-VN" altLang="vi-VN" sz="1700" smtClean="0">
                <a:latin typeface="Noto Sans"/>
                <a:ea typeface="Noto Sans"/>
              </a:rPr>
              <a:t>06/05/2025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fld id="{0C913308-F349-4B6D-A68A-DD1791B4A57B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vi-VN" altLang="vi-VN">
                <a:latin typeface="Noto Sans"/>
                <a:ea typeface="Noto Sans"/>
              </a:rPr>
              <a:t>Bấm vào đây để chỉnh</a:t>
            </a:r>
          </a:p>
        </p:txBody>
      </p:sp>
    </p:spTree>
    <p:extLst>
      <p:ext uri="{BB962C8B-B14F-4D97-AF65-F5344CB8AC3E}">
        <p14:creationId xmlns:p14="http://schemas.microsoft.com/office/powerpoint/2010/main" val="18761722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fld id="{530820CF-B880-4189-942D-D702A7CBA730}" type="datetimeFigureOut">
              <a:rPr lang="vi-VN" altLang="vi-VN" sz="1700" smtClean="0">
                <a:latin typeface="Noto Sans"/>
                <a:ea typeface="Noto Sans"/>
              </a:rPr>
              <a:t>06/05/2025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fld id="{0C913308-F349-4B6D-A68A-DD1791B4A57B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 b="1"/>
            </a:lvl1pPr>
          </a:lstStyle>
          <a:p>
            <a:r>
              <a:rPr lang="vi-VN" altLang="vi-VN">
                <a:latin typeface="Noto Sans"/>
                <a:ea typeface="Noto Sans"/>
              </a:rPr>
              <a:t>Bấm vào đây để chỉnh sửa kiểu tiêu đề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 sửa kiểu văn bản chính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thứ hai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3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fld id="{530820CF-B880-4189-942D-D702A7CBA730}" type="datetimeFigureOut">
              <a:rPr lang="vi-VN" altLang="vi-VN" sz="1700" smtClean="0">
                <a:latin typeface="Noto Sans"/>
                <a:ea typeface="Noto Sans"/>
              </a:rPr>
              <a:t>06/05/2025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fld id="{0C913308-F349-4B6D-A68A-DD1791B4A57B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 b="1"/>
            </a:lvl1pPr>
          </a:lstStyle>
          <a:p>
            <a:r>
              <a:rPr lang="vi-VN" altLang="vi-VN" sz="1800">
                <a:latin typeface="Noto Sans"/>
                <a:ea typeface="Noto Sans"/>
              </a:rPr>
              <a:t>Bấm vào đây để chỉnh sửa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fld id="{530820CF-B880-4189-942D-D702A7CBA730}" type="datetimeFigureOut">
              <a:rPr lang="vi-VN" altLang="vi-VN" sz="1700" smtClean="0">
                <a:latin typeface="Noto Sans"/>
                <a:ea typeface="Noto Sans"/>
              </a:rPr>
              <a:t>06/05/2025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fld id="{0C913308-F349-4B6D-A68A-DD1791B4A57B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eb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534" y="2109475"/>
            <a:ext cx="2110298" cy="2635968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61" y="3870284"/>
            <a:ext cx="9143908" cy="127480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8641" y="1015317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8076996" y="1650190"/>
            <a:ext cx="463503" cy="619473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组合 18"/>
          <p:cNvGrpSpPr/>
          <p:nvPr/>
        </p:nvGrpSpPr>
        <p:grpSpPr>
          <a:xfrm>
            <a:off x="8499458" y="3648971"/>
            <a:ext cx="463503" cy="619473"/>
            <a:chOff x="-2033679" y="889419"/>
            <a:chExt cx="463503" cy="619473"/>
          </a:xfrm>
        </p:grpSpPr>
        <p:pic>
          <p:nvPicPr>
            <p:cNvPr id="20" name="Picture 10" descr="E:\丫头\png\小人\卡通类素材\ry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E:\丫头\png\小人\卡通类素材\ry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59799">
            <a:off x="8160358" y="63026"/>
            <a:ext cx="762746" cy="70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9529" y="211527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00" y="-550082"/>
            <a:ext cx="8855458" cy="493687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37"/>
          <p:cNvSpPr txBox="1"/>
          <p:nvPr/>
        </p:nvSpPr>
        <p:spPr>
          <a:xfrm>
            <a:off x="682181" y="1107840"/>
            <a:ext cx="8220651" cy="5490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vi-VN" sz="2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Noto Sans"/>
                <a:ea typeface="Noto Sans"/>
                <a:cs typeface="+mn-ea"/>
                <a:sym typeface="+mn-lt"/>
              </a:rPr>
              <a:t>GIÁO ÁN</a:t>
            </a:r>
            <a:endParaRPr lang="vi-VN" altLang="vi-VN" sz="2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0000"/>
              </a:solidFill>
              <a:effectLst>
                <a:outerShdw dist="50800" dir="4800000" algn="ctr" rotWithShape="0">
                  <a:schemeClr val="accent6">
                    <a:lumMod val="50000"/>
                  </a:schemeClr>
                </a:outerShdw>
              </a:effectLst>
              <a:latin typeface="Noto Sans"/>
              <a:ea typeface="Noto Sans"/>
              <a:cs typeface="+mn-ea"/>
              <a:sym typeface="+mn-lt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A67AB804-1481-10DB-7097-2F48CE459B1E}"/>
              </a:ext>
            </a:extLst>
          </p:cNvPr>
          <p:cNvSpPr txBox="1">
            <a:spLocks/>
          </p:cNvSpPr>
          <p:nvPr/>
        </p:nvSpPr>
        <p:spPr>
          <a:xfrm>
            <a:off x="2843808" y="142674"/>
            <a:ext cx="3997012" cy="4798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XUÂN TRƯỜNG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045E58-1F3B-E9EC-FBC0-6354B65C9366}"/>
              </a:ext>
            </a:extLst>
          </p:cNvPr>
          <p:cNvSpPr txBox="1"/>
          <p:nvPr/>
        </p:nvSpPr>
        <p:spPr>
          <a:xfrm>
            <a:off x="1279947" y="1656927"/>
            <a:ext cx="649844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LĨNH VỰC GIÁO DỤC: PHÁT TRIỂN NHẬN THỨC</a:t>
            </a:r>
          </a:p>
          <a:p>
            <a:pPr algn="ctr"/>
            <a:r>
              <a:rPr lang="en-US" sz="24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giao thông</a:t>
            </a:r>
            <a:endParaRPr lang="en-US" sz="24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 tài: Nhận biết tập nói xe đạp – xe máy</a:t>
            </a:r>
          </a:p>
          <a:p>
            <a:pPr algn="ctr"/>
            <a:r>
              <a:rPr lang="en-US" sz="24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 tuổi: 24 – 36 tháng tuổi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AB5F9BF-5DD7-D86E-14A4-5B42ACBDAB70}"/>
              </a:ext>
            </a:extLst>
          </p:cNvPr>
          <p:cNvSpPr txBox="1">
            <a:spLocks/>
          </p:cNvSpPr>
          <p:nvPr/>
        </p:nvSpPr>
        <p:spPr>
          <a:xfrm>
            <a:off x="2358663" y="3136105"/>
            <a:ext cx="4421634" cy="738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rditas"/>
              <a:buNone/>
              <a:defRPr sz="10500" b="0" i="0" u="none" strike="noStrike" cap="none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rditas"/>
              <a:buNone/>
              <a:defRPr sz="55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rditas"/>
              <a:buNone/>
              <a:defRPr sz="55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rditas"/>
              <a:buNone/>
              <a:defRPr sz="55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rditas"/>
              <a:buNone/>
              <a:defRPr sz="55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rditas"/>
              <a:buNone/>
              <a:defRPr sz="55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rditas"/>
              <a:buNone/>
              <a:defRPr sz="55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rditas"/>
              <a:buNone/>
              <a:defRPr sz="55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rditas"/>
              <a:buNone/>
              <a:defRPr sz="55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9pPr>
          </a:lstStyle>
          <a:p>
            <a:pPr algn="l"/>
            <a:r>
              <a:rPr lang="en-US" sz="1800">
                <a:solidFill>
                  <a:srgbClr val="0000FF"/>
                </a:solidFill>
                <a:latin typeface="Century" panose="02040604050505020304" pitchFamily="18" charset="0"/>
              </a:rPr>
              <a:t>Thời gian 18 – 20 phút</a:t>
            </a:r>
            <a:endParaRPr lang="en-US" sz="1800" dirty="0">
              <a:solidFill>
                <a:srgbClr val="0000FF"/>
              </a:solidFill>
              <a:latin typeface="Century" panose="02040604050505020304" pitchFamily="18" charset="0"/>
            </a:endParaRPr>
          </a:p>
          <a:p>
            <a:pPr algn="l"/>
            <a:r>
              <a:rPr lang="en-US" sz="1800" dirty="0" err="1">
                <a:solidFill>
                  <a:srgbClr val="0000FF"/>
                </a:solidFill>
                <a:latin typeface="Century" panose="02040604050505020304" pitchFamily="18" charset="0"/>
              </a:rPr>
              <a:t>Giáo</a:t>
            </a:r>
            <a:r>
              <a:rPr lang="en-US" sz="1800" dirty="0">
                <a:solidFill>
                  <a:srgbClr val="0000FF"/>
                </a:solidFill>
                <a:latin typeface="Century" panose="020406040505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Century" panose="02040604050505020304" pitchFamily="18" charset="0"/>
              </a:rPr>
              <a:t>viên</a:t>
            </a:r>
            <a:r>
              <a:rPr lang="en-US" sz="1800" dirty="0">
                <a:solidFill>
                  <a:srgbClr val="0000FF"/>
                </a:solidFill>
                <a:latin typeface="Century" panose="020406040505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Century" panose="02040604050505020304" pitchFamily="18" charset="0"/>
              </a:rPr>
              <a:t>trường</a:t>
            </a:r>
            <a:r>
              <a:rPr lang="en-US" sz="1800" dirty="0">
                <a:solidFill>
                  <a:srgbClr val="0000FF"/>
                </a:solidFill>
                <a:latin typeface="Century" panose="020406040505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Century" panose="02040604050505020304" pitchFamily="18" charset="0"/>
              </a:rPr>
              <a:t>Mầm</a:t>
            </a:r>
            <a:r>
              <a:rPr lang="en-US" sz="1800" dirty="0">
                <a:solidFill>
                  <a:srgbClr val="0000FF"/>
                </a:solidFill>
                <a:latin typeface="Century" panose="02040604050505020304" pitchFamily="18" charset="0"/>
              </a:rPr>
              <a:t> non </a:t>
            </a:r>
            <a:r>
              <a:rPr lang="en-US" sz="1800" dirty="0" err="1">
                <a:solidFill>
                  <a:srgbClr val="0000FF"/>
                </a:solidFill>
                <a:latin typeface="Century" panose="02040604050505020304" pitchFamily="18" charset="0"/>
              </a:rPr>
              <a:t>Xuân</a:t>
            </a:r>
            <a:r>
              <a:rPr lang="en-US" sz="1800" dirty="0">
                <a:solidFill>
                  <a:srgbClr val="0000FF"/>
                </a:solidFill>
                <a:latin typeface="Century" panose="020406040505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Century" panose="02040604050505020304" pitchFamily="18" charset="0"/>
              </a:rPr>
              <a:t>Vinh</a:t>
            </a:r>
            <a:endParaRPr lang="en-US" sz="1800" dirty="0">
              <a:solidFill>
                <a:srgbClr val="0000FF"/>
              </a:solidFill>
              <a:latin typeface="Century" panose="020406040505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75EDF2-675C-9DF0-AE44-3DA05AB14DB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6" t="13629" r="10409" b="14964"/>
          <a:stretch/>
        </p:blipFill>
        <p:spPr>
          <a:xfrm>
            <a:off x="6328415" y="2318002"/>
            <a:ext cx="2540934" cy="22163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D3B086-C133-3F0A-B2D5-2765AB58105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0" t="10780" r="16276" b="15512"/>
          <a:stretch/>
        </p:blipFill>
        <p:spPr>
          <a:xfrm>
            <a:off x="1011928" y="2776320"/>
            <a:ext cx="1266197" cy="149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94" y="1943413"/>
            <a:ext cx="2766605" cy="345575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61" y="3568256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D7F650-BB64-EC8C-AE62-DA6B26429E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45" b="91969" l="9913" r="89942">
                        <a14:foregroundMark x1="10933" y1="68912" x2="8309" y2="81088"/>
                        <a14:foregroundMark x1="8309" y1="81088" x2="14869" y2="91451"/>
                        <a14:foregroundMark x1="14869" y1="91451" x2="22012" y2="86788"/>
                        <a14:foregroundMark x1="22012" y1="86788" x2="23178" y2="80052"/>
                        <a14:foregroundMark x1="37464" y1="91192" x2="43294" y2="91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7" t="16705" r="51102"/>
          <a:stretch/>
        </p:blipFill>
        <p:spPr>
          <a:xfrm rot="154468">
            <a:off x="1114160" y="1229403"/>
            <a:ext cx="2896708" cy="3206477"/>
          </a:xfrm>
          <a:prstGeom prst="rect">
            <a:avLst/>
          </a:prstGeom>
        </p:spPr>
      </p:pic>
      <p:pic>
        <p:nvPicPr>
          <p:cNvPr id="3" name="bác đưa thư cut 2">
            <a:hlinkClick r:id="" action="ppaction://media"/>
            <a:extLst>
              <a:ext uri="{FF2B5EF4-FFF2-40B4-BE49-F238E27FC236}">
                <a16:creationId xmlns:a16="http://schemas.microsoft.com/office/drawing/2014/main" id="{CDBDC578-A37C-E2CB-63C5-971CD3E89C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861" y="4647410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39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787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AF0EF1-3D90-CB77-934A-32E87598B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4828"/>
            <a:ext cx="8496944" cy="4975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5469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6C06D5-CFD3-EA68-09F1-74ECB60CF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18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254BDE-3AF8-3B9F-1792-A209E0E3C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8288"/>
            <a:ext cx="6552728" cy="4368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5584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C25693-9BA5-C9C9-949C-C381E3E40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0"/>
            <a:ext cx="8640961" cy="5145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2323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0456"/>
            <a:ext cx="3168352" cy="2410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49"/>
          <a:stretch/>
        </p:blipFill>
        <p:spPr>
          <a:xfrm>
            <a:off x="3131840" y="556320"/>
            <a:ext cx="5688632" cy="3645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77664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FBA2C7-1150-6E19-1842-589325618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" t="10813" r="4866"/>
          <a:stretch/>
        </p:blipFill>
        <p:spPr>
          <a:xfrm>
            <a:off x="4788023" y="1060376"/>
            <a:ext cx="3782613" cy="2739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60376"/>
            <a:ext cx="4237078" cy="2739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89085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C2F0C-A461-F82D-3279-509E4706E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FEAC13D-497B-3218-C980-81EBB19295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95" y="1957015"/>
            <a:ext cx="2766605" cy="3455759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9A08CF5-795C-6A42-A3A2-2C7BA7E09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61" y="3568256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D35391-8366-89FF-A4F3-2AFE7C4E08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6179" y1="85094" x2="40407" y2="85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19305" r="22951" b="10750"/>
          <a:stretch/>
        </p:blipFill>
        <p:spPr>
          <a:xfrm rot="21335650">
            <a:off x="915202" y="1943407"/>
            <a:ext cx="3950566" cy="2423235"/>
          </a:xfrm>
          <a:prstGeom prst="rect">
            <a:avLst/>
          </a:prstGeom>
        </p:spPr>
      </p:pic>
      <p:pic>
        <p:nvPicPr>
          <p:cNvPr id="3" name="bì-bò-bí-bo FULL">
            <a:hlinkClick r:id="" action="ppaction://media"/>
            <a:extLst>
              <a:ext uri="{FF2B5EF4-FFF2-40B4-BE49-F238E27FC236}">
                <a16:creationId xmlns:a16="http://schemas.microsoft.com/office/drawing/2014/main" id="{903FFCF1-77D2-2582-ACF5-372D98FE38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131840" y="3128936"/>
            <a:ext cx="792088" cy="792086"/>
          </a:xfrm>
          <a:prstGeom prst="rect">
            <a:avLst/>
          </a:prstGeom>
        </p:spPr>
      </p:pic>
      <p:pic>
        <p:nvPicPr>
          <p:cNvPr id="6" name="bì-bò-bí-bo FULL">
            <a:hlinkClick r:id="" action="ppaction://media"/>
            <a:extLst>
              <a:ext uri="{FF2B5EF4-FFF2-40B4-BE49-F238E27FC236}">
                <a16:creationId xmlns:a16="http://schemas.microsoft.com/office/drawing/2014/main" id="{D9FEF4E9-CCBA-2843-3860-87B98AA81D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09758" y="3192656"/>
            <a:ext cx="751202" cy="7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84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82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2.6 unknown"/>
  <p:tag name="AS_RELEASE_DATE" val="2021.11.30"/>
  <p:tag name="AS_TITLE" val="Aspose.Slides for Java"/>
  <p:tag name="AS_VERSION" val="21.11"/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xrybjgc">
      <a:majorFont>
        <a:latin typeface="Microsoft YaHei"/>
        <a:ea typeface="字魂52号-阿开漫画体"/>
        <a:cs typeface="Arial"/>
      </a:majorFont>
      <a:minorFont>
        <a:latin typeface="Microsoft YaHei"/>
        <a:ea typeface="字魂52号-阿开漫画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58</Words>
  <Application>Microsoft Office PowerPoint</Application>
  <PresentationFormat>Custom</PresentationFormat>
  <Paragraphs>11</Paragraphs>
  <Slides>9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</vt:lpstr>
      <vt:lpstr>Noto Sans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摄图网</dc:creator>
  <cp:lastModifiedBy>Admin</cp:lastModifiedBy>
  <cp:revision>112</cp:revision>
  <dcterms:created xsi:type="dcterms:W3CDTF">2015-12-23T06:03:53Z</dcterms:created>
  <dcterms:modified xsi:type="dcterms:W3CDTF">2025-05-06T07:03:53Z</dcterms:modified>
</cp:coreProperties>
</file>