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7" r:id="rId1"/>
  </p:sldMasterIdLst>
  <p:notesMasterIdLst>
    <p:notesMasterId r:id="rId33"/>
  </p:notesMasterIdLst>
  <p:sldIdLst>
    <p:sldId id="283" r:id="rId2"/>
    <p:sldId id="267" r:id="rId3"/>
    <p:sldId id="320" r:id="rId4"/>
    <p:sldId id="313" r:id="rId5"/>
    <p:sldId id="312" r:id="rId6"/>
    <p:sldId id="286" r:id="rId7"/>
    <p:sldId id="270" r:id="rId8"/>
    <p:sldId id="317" r:id="rId9"/>
    <p:sldId id="273" r:id="rId10"/>
    <p:sldId id="284" r:id="rId11"/>
    <p:sldId id="299" r:id="rId12"/>
    <p:sldId id="268" r:id="rId13"/>
    <p:sldId id="316" r:id="rId14"/>
    <p:sldId id="287" r:id="rId15"/>
    <p:sldId id="281" r:id="rId16"/>
    <p:sldId id="288" r:id="rId17"/>
    <p:sldId id="322" r:id="rId18"/>
    <p:sldId id="290" r:id="rId19"/>
    <p:sldId id="324" r:id="rId20"/>
    <p:sldId id="323" r:id="rId21"/>
    <p:sldId id="311" r:id="rId22"/>
    <p:sldId id="319" r:id="rId23"/>
    <p:sldId id="303" r:id="rId24"/>
    <p:sldId id="298" r:id="rId25"/>
    <p:sldId id="295" r:id="rId26"/>
    <p:sldId id="304" r:id="rId27"/>
    <p:sldId id="308" r:id="rId28"/>
    <p:sldId id="293" r:id="rId29"/>
    <p:sldId id="314" r:id="rId30"/>
    <p:sldId id="321" r:id="rId31"/>
    <p:sldId id="260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291" autoAdjust="0"/>
  </p:normalViewPr>
  <p:slideViewPr>
    <p:cSldViewPr>
      <p:cViewPr varScale="1">
        <p:scale>
          <a:sx n="113" d="100"/>
          <a:sy n="113" d="100"/>
        </p:scale>
        <p:origin x="155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3D7D2D-DEFC-4A59-86FF-C9610DB4C3CE}" type="datetimeFigureOut">
              <a:rPr lang="en-US" smtClean="0"/>
              <a:t>27/2/2026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FB309-BECC-4103-9CE9-DADDAC9D2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495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536C2-EF4F-8F80-B51B-96F22E751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2A238B-7477-D150-7E94-1CE28BFBF2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4FD2CB-62A1-3E6D-B2DA-7F26981140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CD22F7-D019-D322-8136-8E1AD2B314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FB309-BECC-4103-9CE9-DADDAC9D20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4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642D0-BCCC-2C48-DD35-A827772FDD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788CC3-14C4-43E8-D2E1-B208A08187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3348B-24B4-6E36-78C8-D7D48B993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27/2/2026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73C80-75AC-DAC7-C325-73A8B1D79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0B212-9B61-82DA-77A2-58DF0FB63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74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A45F9-FFA6-25DC-215E-B6A1A8196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9A6123-A5A7-5235-5E3D-D0165034C5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C192B-79C4-4E23-38F6-A9802F55E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27/2/2026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1FC26-7DBA-47BF-D3ED-34B52C772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77F11-35C5-3307-A0D6-5F2D47E18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855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776905-6BF9-D289-614A-608162FB3A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39F946-095B-F5F2-6943-8DA33881E3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133D5-8F5A-03C7-5551-1A531B187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27/2/2026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98EAA-150E-615F-8AAA-6F8FFB24E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AEB5F-4FC1-CE9B-4EC0-27E001CF5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635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C0EEB-1458-C49C-C5C9-CC0663E66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7F601-C646-8802-C1CA-F622CC0F9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AFF36-C41E-A62C-B84C-50A41394A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27/2/2026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1D7E8-F193-D7F1-E975-02520A227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0BE58-C004-CE16-36A7-E1A10370C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302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28116-6D27-8D6E-E2EB-1514E66FF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83CBAB-6C3A-18FD-CB81-830E68459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B2B9AC-47FD-886C-2D52-004D9D08C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27/2/2026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F3B89-3BD5-5354-23EB-65AFFA479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C691C-F9B9-EF7A-104D-1FEA640C2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71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1B4B8-6087-7D54-EAEA-1EF7FE28F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94BA0-D9A3-9FAF-01CD-A6FDF0498A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52258-D4CA-1D58-B543-DA26B697B5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927C76-9364-9753-E498-06F10D6B6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27/2/2026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E5A477-F159-1F30-DBF4-6785D36E6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C88AA6-2157-C3BC-7285-72BD60D5B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53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F6091-13FD-C893-F345-C1482FC70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2E16EF-4014-B269-C6D4-6346F4A25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2C1366-844C-318C-51E7-995C3E65EA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1D37D4-2F73-EC91-FFAF-4F98070283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2495D0-9C3E-EE24-9A04-8C9B7932CD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35702D-BB8E-6B70-224F-258E30B6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27/2/2026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993270-9893-6662-73A3-8D88EF89F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468C47-7833-ACD7-ED46-82C3B4531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33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FB9FD-5586-FCB5-D473-FE56EAA0B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79A032-EA1B-58B4-D8E4-40A865DB0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27/2/2026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18105D-6393-AC74-EF3B-1D729723A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D123B0-EA3A-7367-4A6B-A9606B47B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70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C72C47-6BAA-A7A1-5E29-E1784D9A6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27/2/2026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AC6388-E5BA-5CD6-B87A-A9784CC8A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6C7C0-075D-80AD-A27D-76009F50B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83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A89B9-7E03-B7FF-D0B0-C61DD98A0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9FE39-FEEB-C3F2-C528-B911F6322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890D91-54B5-7762-C56B-87B2AD1DA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677080-3851-8391-AF54-6221D5A32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27/2/2026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91774-2C98-2A1C-D534-737E07B23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C22BC-1B8A-E3B3-186F-8126A2AD9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47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00097-78D3-CA14-4ED7-AA61C48D6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4915D6-39D2-F7FF-73CD-20C32B4DD3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043C49-8886-EAB8-D3A3-5B36F88012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4E20D7-EA5A-10C8-993C-7AE1C88E8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27/2/2026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EEEACD-9E32-1DED-1BA5-1369884B2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A95D3-D579-7A5C-F164-C0323E2A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32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DF5D12-5A8E-74E9-8F48-2481B0665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767A0A-14AE-DF7E-7E18-72F11AD04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8B867-67FB-E91F-0FDD-3C18831AAB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73C38-910D-4731-BE5B-354C53165383}" type="datetimeFigureOut">
              <a:rPr lang="en-US" smtClean="0"/>
              <a:pPr/>
              <a:t>27/2/2026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3B94B-E2E8-3A2A-3EF1-D9C95DB0A2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A35AF-891B-04CE-2336-0BD5BC862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98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8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8D71E-AA24-B50C-3DC0-6AAFDC063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77+ Hình nền Powerpoint giáo viên nâng cao giáo dục">
            <a:extLst>
              <a:ext uri="{FF2B5EF4-FFF2-40B4-BE49-F238E27FC236}">
                <a16:creationId xmlns:a16="http://schemas.microsoft.com/office/drawing/2014/main" id="{85F1C3CF-82BC-89C3-3B61-317615183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79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2CB145-3C5E-5F6E-C74E-F51CB4A127E5}"/>
              </a:ext>
            </a:extLst>
          </p:cNvPr>
          <p:cNvSpPr txBox="1"/>
          <p:nvPr/>
        </p:nvSpPr>
        <p:spPr>
          <a:xfrm>
            <a:off x="2579054" y="60123"/>
            <a:ext cx="44055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XÃ XUÂN HƯNG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TRƯỜNG MẦM NON XUÂN VINH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5CCCD0-4FBD-4662-5D05-A7867D68138E}"/>
              </a:ext>
            </a:extLst>
          </p:cNvPr>
          <p:cNvSpPr txBox="1"/>
          <p:nvPr/>
        </p:nvSpPr>
        <p:spPr>
          <a:xfrm>
            <a:off x="723900" y="609600"/>
            <a:ext cx="78486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 ÁN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Thơ: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6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Trường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  <a:endParaRPr lang="en-US" sz="36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5 - 6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6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30 - 35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6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Đặng Thị Thuý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Dơn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Vui Đến Trường - Nhóm Hoa Tay - Nhạc Thiếu Nhi Sôi Động Remix">
            <a:hlinkClick r:id="" action="ppaction://media"/>
            <a:extLst>
              <a:ext uri="{FF2B5EF4-FFF2-40B4-BE49-F238E27FC236}">
                <a16:creationId xmlns:a16="http://schemas.microsoft.com/office/drawing/2014/main" id="{02DD842E-D9CE-8C56-DD98-49BA794AC9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471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6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545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A245B-1ECB-4C09-D7BF-E9EB831DC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0E5EA-AD0B-65B9-6018-47E8E3884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8213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2C4473-EED0-A743-A11C-4449B4048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85C2E4-29D9-5898-281B-F918F97873B3}"/>
              </a:ext>
            </a:extLst>
          </p:cNvPr>
          <p:cNvSpPr txBox="1"/>
          <p:nvPr/>
        </p:nvSpPr>
        <p:spPr>
          <a:xfrm>
            <a:off x="4495800" y="4634203"/>
            <a:ext cx="44196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hớn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260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FD887-7BB3-65BD-7F96-FC4560924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13390-D25F-8886-DD28-1E6E148D9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8213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1C3BBF-2C56-7591-03AC-488FBF0A6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52FE1D-A19B-1DAB-139B-BB20E9F808DD}"/>
              </a:ext>
            </a:extLst>
          </p:cNvPr>
          <p:cNvSpPr txBox="1"/>
          <p:nvPr/>
        </p:nvSpPr>
        <p:spPr>
          <a:xfrm>
            <a:off x="5105400" y="4549676"/>
            <a:ext cx="4953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thèm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114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nền Slide đẹp (29) | Hình nền, Nền, Ảnh ấn tượng">
            <a:extLst>
              <a:ext uri="{FF2B5EF4-FFF2-40B4-BE49-F238E27FC236}">
                <a16:creationId xmlns:a16="http://schemas.microsoft.com/office/drawing/2014/main" id="{49D1E984-5806-FB2B-8489-9CB1B08B4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A6DEC-848E-CDB2-4C40-2BB07AD8E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9B258-A330-805F-FA1C-44D3B18F8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8213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4" descr="60+ khung nền đẹp, miễn phí dành cho powerpoint">
            <a:extLst>
              <a:ext uri="{FF2B5EF4-FFF2-40B4-BE49-F238E27FC236}">
                <a16:creationId xmlns:a16="http://schemas.microsoft.com/office/drawing/2014/main" id="{0C29C41B-9B8D-8D98-A8B0-2AF7C796F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C6052D-3AF4-7466-30AC-FCB6F7FA967C}"/>
              </a:ext>
            </a:extLst>
          </p:cNvPr>
          <p:cNvSpPr txBox="1"/>
          <p:nvPr/>
        </p:nvSpPr>
        <p:spPr>
          <a:xfrm>
            <a:off x="762000" y="1219200"/>
            <a:ext cx="76199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9600" b="1" dirty="0">
              <a:solidFill>
                <a:srgbClr val="FF0000"/>
              </a:solidFill>
            </a:endParaRPr>
          </a:p>
        </p:txBody>
      </p:sp>
      <p:pic>
        <p:nvPicPr>
          <p:cNvPr id="8" name="Trường Chúng Cháu Là Trường Mầm Non  Nhạc Thiếu Nhi Cho Bé Vui Nhộn  Official MV">
            <a:hlinkClick r:id="" action="ppaction://media"/>
            <a:extLst>
              <a:ext uri="{FF2B5EF4-FFF2-40B4-BE49-F238E27FC236}">
                <a16:creationId xmlns:a16="http://schemas.microsoft.com/office/drawing/2014/main" id="{7F483090-5550-F4FC-2EDF-9B61D74D29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2800" y="541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2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2B490-E0EB-F472-D5CC-0E2623A73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hung hình nền PowerPoint đẹp nhất: chọn và tải theo chủ đề ...">
            <a:extLst>
              <a:ext uri="{FF2B5EF4-FFF2-40B4-BE49-F238E27FC236}">
                <a16:creationId xmlns:a16="http://schemas.microsoft.com/office/drawing/2014/main" id="{60225205-1EE1-08F5-479E-7F65522C9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8DFF13-8628-29B1-470F-7FBCA8119A52}"/>
              </a:ext>
            </a:extLst>
          </p:cNvPr>
          <p:cNvSpPr txBox="1"/>
          <p:nvPr/>
        </p:nvSpPr>
        <p:spPr>
          <a:xfrm>
            <a:off x="952500" y="32004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Trong </a:t>
            </a:r>
            <a:r>
              <a:rPr lang="en-US" sz="3600" dirty="0" err="1">
                <a:solidFill>
                  <a:srgbClr val="0070C0"/>
                </a:solidFill>
              </a:rPr>
              <a:t>bài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thơ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có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những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nhân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vật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nào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06912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3AE2B-4716-7235-ECCC-3F7B4D9A8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2F05F4-972C-9932-E558-E70A08653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587" y="-76200"/>
            <a:ext cx="4029075" cy="381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47D66D-5227-9287-E3B8-D76C5B1CD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25333"/>
            <a:ext cx="4114799" cy="30818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39B212-784C-1405-C050-D19DFEAE7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3725333"/>
            <a:ext cx="449580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12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ADDE3-1C2D-6838-87D3-341D340F6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hung hình nền PowerPoint đẹp nhất: chọn và tải theo chủ đề ...">
            <a:extLst>
              <a:ext uri="{FF2B5EF4-FFF2-40B4-BE49-F238E27FC236}">
                <a16:creationId xmlns:a16="http://schemas.microsoft.com/office/drawing/2014/main" id="{95F1FDA0-E429-6EF5-1FC6-FCCE8D6FC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D9F2E3-4296-9E10-D4B6-F3A9ABCC48F5}"/>
              </a:ext>
            </a:extLst>
          </p:cNvPr>
          <p:cNvSpPr txBox="1"/>
          <p:nvPr/>
        </p:nvSpPr>
        <p:spPr>
          <a:xfrm>
            <a:off x="1219200" y="3087469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</a:rPr>
              <a:t>Ngày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đầu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tiên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đến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lớp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cô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dạy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chữ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gì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08474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6A554-DC87-B28C-9CB8-193DB309F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11C505-273C-5A1D-F16A-ABAB593E1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39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90E9B-74A2-EB5C-23D3-D1B032B48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hung hình nền PowerPoint đẹp nhất: chọn và tải theo chủ đề ...">
            <a:extLst>
              <a:ext uri="{FF2B5EF4-FFF2-40B4-BE49-F238E27FC236}">
                <a16:creationId xmlns:a16="http://schemas.microsoft.com/office/drawing/2014/main" id="{A67E87C4-588A-4DE7-320E-9A3E5BEA2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606E16-BCE0-EFC3-C17C-D6AFCF4A46DD}"/>
              </a:ext>
            </a:extLst>
          </p:cNvPr>
          <p:cNvSpPr txBox="1"/>
          <p:nvPr/>
        </p:nvSpPr>
        <p:spPr>
          <a:xfrm>
            <a:off x="1676400" y="2905035"/>
            <a:ext cx="643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</a:rPr>
              <a:t>Bạn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Gà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Trống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học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như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thế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nào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55986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2CBF4-8BB8-373C-7551-534C6A754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89A80F-1A1F-B4B9-2541-934F93792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1871"/>
            <a:ext cx="9144000" cy="567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351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uyển tập 99 hình ảnh khung viền đẹp Dành cho nhiều loại ảnh và bài viết">
            <a:extLst>
              <a:ext uri="{FF2B5EF4-FFF2-40B4-BE49-F238E27FC236}">
                <a16:creationId xmlns:a16="http://schemas.microsoft.com/office/drawing/2014/main" id="{E93D0483-4DDD-A2CB-347B-48E1FF8CC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-685800"/>
            <a:ext cx="106680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72C285-2539-AF78-D846-BE4787C20E2C}"/>
              </a:ext>
            </a:extLst>
          </p:cNvPr>
          <p:cNvSpPr txBox="1"/>
          <p:nvPr/>
        </p:nvSpPr>
        <p:spPr>
          <a:xfrm>
            <a:off x="929817" y="2209800"/>
            <a:ext cx="72843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9600" b="1" dirty="0">
              <a:solidFill>
                <a:srgbClr val="FF0000"/>
              </a:solidFill>
            </a:endParaRPr>
          </a:p>
        </p:txBody>
      </p:sp>
      <p:pic>
        <p:nvPicPr>
          <p:cNvPr id="2" name="Trường Chúng Cháu Là Trường Mầm Non  Nhạc Thiếu Nhi Cho Bé Vui Nhộn  Official MV">
            <a:hlinkClick r:id="" action="ppaction://media"/>
            <a:extLst>
              <a:ext uri="{FF2B5EF4-FFF2-40B4-BE49-F238E27FC236}">
                <a16:creationId xmlns:a16="http://schemas.microsoft.com/office/drawing/2014/main" id="{560A2F3F-11B0-BC91-29C9-14F656262C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1800" y="500926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266F6-275B-18B2-3220-00E649194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hung hình nền PowerPoint đẹp nhất: chọn và tải theo chủ đề ...">
            <a:extLst>
              <a:ext uri="{FF2B5EF4-FFF2-40B4-BE49-F238E27FC236}">
                <a16:creationId xmlns:a16="http://schemas.microsoft.com/office/drawing/2014/main" id="{BEEF60C6-EF59-FF95-6EF4-F5B0BDEEF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07967E-F79E-7C67-7037-093393224905}"/>
              </a:ext>
            </a:extLst>
          </p:cNvPr>
          <p:cNvSpPr txBox="1"/>
          <p:nvPr/>
        </p:nvSpPr>
        <p:spPr>
          <a:xfrm>
            <a:off x="1676400" y="2905035"/>
            <a:ext cx="643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</a:rPr>
              <a:t>Bạn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Gà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Mái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học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như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thế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nào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37171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120D7-1A03-7B4F-D8EB-0D706118B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055DA9-6925-836E-884A-44E2F1C23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70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FC69A-A9AE-55A7-19F7-EBA59AFF1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042DA0-E819-56C7-CDAB-63FF59BC2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67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280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71438-832F-7F3A-BB8B-D79178D04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hung hình nền PowerPoint đẹp nhất: chọn và tải theo chủ đề ...">
            <a:extLst>
              <a:ext uri="{FF2B5EF4-FFF2-40B4-BE49-F238E27FC236}">
                <a16:creationId xmlns:a16="http://schemas.microsoft.com/office/drawing/2014/main" id="{DF347587-8D9E-708A-157A-3CE1F2896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22656D-B80F-B3B1-2BF4-95E53C10D348}"/>
              </a:ext>
            </a:extLst>
          </p:cNvPr>
          <p:cNvSpPr txBox="1"/>
          <p:nvPr/>
        </p:nvSpPr>
        <p:spPr>
          <a:xfrm>
            <a:off x="1143000" y="3276600"/>
            <a:ext cx="6685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Khi </a:t>
            </a:r>
            <a:r>
              <a:rPr lang="en-US" sz="2800" dirty="0" err="1">
                <a:solidFill>
                  <a:srgbClr val="0070C0"/>
                </a:solidFill>
              </a:rPr>
              <a:t>đến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môn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tập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viết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Gà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Trống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như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thế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nào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53454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D3D12-74EA-1DF3-9730-8F99AE56E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289002-5762-1D50-D584-52855AD3B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872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43003-6182-6659-5211-1845EABD9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hung hình nền PowerPoint đẹp nhất: chọn và tải theo chủ đề ...">
            <a:extLst>
              <a:ext uri="{FF2B5EF4-FFF2-40B4-BE49-F238E27FC236}">
                <a16:creationId xmlns:a16="http://schemas.microsoft.com/office/drawing/2014/main" id="{B24CABBD-FC0A-A480-E477-48F910D66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C1F0F5-DD00-55E9-CEF3-C553C7773840}"/>
              </a:ext>
            </a:extLst>
          </p:cNvPr>
          <p:cNvSpPr txBox="1"/>
          <p:nvPr/>
        </p:nvSpPr>
        <p:spPr>
          <a:xfrm>
            <a:off x="0" y="2844225"/>
            <a:ext cx="9331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</a:rPr>
              <a:t>Chữ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viết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của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Gà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Mái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như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thế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nào</a:t>
            </a:r>
            <a:r>
              <a:rPr lang="en-US" sz="3200" dirty="0">
                <a:solidFill>
                  <a:srgbClr val="0070C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801130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CAD32-3983-2076-3112-55CC450ED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hung hình nền PowerPoint đẹp nhất: chọn và tải theo chủ đề ...">
            <a:extLst>
              <a:ext uri="{FF2B5EF4-FFF2-40B4-BE49-F238E27FC236}">
                <a16:creationId xmlns:a16="http://schemas.microsoft.com/office/drawing/2014/main" id="{13C8A677-B844-6816-AF1E-41B6C78AB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388DCF-D3E9-357F-252A-4E14A4E21B94}"/>
              </a:ext>
            </a:extLst>
          </p:cNvPr>
          <p:cNvSpPr txBox="1"/>
          <p:nvPr/>
        </p:nvSpPr>
        <p:spPr>
          <a:xfrm>
            <a:off x="1181007" y="2743200"/>
            <a:ext cx="6781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</a:rPr>
              <a:t>Vì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sao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chữ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của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Gà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Mái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lại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đẹp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hơn</a:t>
            </a:r>
            <a:r>
              <a:rPr lang="en-US" sz="3600" dirty="0">
                <a:solidFill>
                  <a:srgbClr val="0070C0"/>
                </a:solidFill>
              </a:rPr>
              <a:t>, </a:t>
            </a:r>
          </a:p>
          <a:p>
            <a:r>
              <a:rPr lang="en-US" sz="3600" dirty="0">
                <a:solidFill>
                  <a:srgbClr val="0070C0"/>
                </a:solidFill>
              </a:rPr>
              <a:t>ai </a:t>
            </a:r>
            <a:r>
              <a:rPr lang="en-US" sz="3600" dirty="0" err="1">
                <a:solidFill>
                  <a:srgbClr val="0070C0"/>
                </a:solidFill>
              </a:rPr>
              <a:t>ai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cũng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thích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933232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037E1-D5CB-A62E-2B5A-0CD3123DC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032909-F251-798D-4F24-B6D5ABEB5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232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60C4F-8C0C-5648-FB87-467D11151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60+ khung nền đẹp, miễn phí dành cho powerpoint">
            <a:extLst>
              <a:ext uri="{FF2B5EF4-FFF2-40B4-BE49-F238E27FC236}">
                <a16:creationId xmlns:a16="http://schemas.microsoft.com/office/drawing/2014/main" id="{65BEEC67-4745-CCC8-2914-15720FB36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A85070-5AC2-EF04-1D87-50AE205A8EDD}"/>
              </a:ext>
            </a:extLst>
          </p:cNvPr>
          <p:cNvSpPr txBox="1"/>
          <p:nvPr/>
        </p:nvSpPr>
        <p:spPr>
          <a:xfrm>
            <a:off x="1066800" y="1334006"/>
            <a:ext cx="7239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9600" b="1" dirty="0">
              <a:solidFill>
                <a:srgbClr val="FF0000"/>
              </a:solidFill>
            </a:endParaRPr>
          </a:p>
        </p:txBody>
      </p:sp>
      <p:pic>
        <p:nvPicPr>
          <p:cNvPr id="8" name="Trường Chúng Cháu Là Trường Mầm Non  Nhạc Thiếu Nhi Cho Bé Vui Nhộn  Official MV">
            <a:hlinkClick r:id="" action="ppaction://media"/>
            <a:extLst>
              <a:ext uri="{FF2B5EF4-FFF2-40B4-BE49-F238E27FC236}">
                <a16:creationId xmlns:a16="http://schemas.microsoft.com/office/drawing/2014/main" id="{B9713144-06AE-E981-E293-2A8CD906F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4467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5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B5BAA-5DB8-A71D-7734-00720BE73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playback">
            <a:hlinkClick r:id="" action="ppaction://media"/>
            <a:extLst>
              <a:ext uri="{FF2B5EF4-FFF2-40B4-BE49-F238E27FC236}">
                <a16:creationId xmlns:a16="http://schemas.microsoft.com/office/drawing/2014/main" id="{CE5F908F-390B-4DB5-4411-492F6527D4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5029200"/>
            <a:ext cx="762000" cy="607901"/>
          </a:xfrm>
          <a:prstGeom prst="rect">
            <a:avLst/>
          </a:prstGeom>
        </p:spPr>
      </p:pic>
      <p:pic>
        <p:nvPicPr>
          <p:cNvPr id="3074" name="Picture 2" descr="Khung hình nền PowerPoint đẹp nhất: chọn và tải theo chủ đề ...">
            <a:extLst>
              <a:ext uri="{FF2B5EF4-FFF2-40B4-BE49-F238E27FC236}">
                <a16:creationId xmlns:a16="http://schemas.microsoft.com/office/drawing/2014/main" id="{15BCE018-45AA-DA6D-2E8A-4D53D9E4F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17FA10-089D-093F-7DA9-D095EDFBF95F}"/>
              </a:ext>
            </a:extLst>
          </p:cNvPr>
          <p:cNvSpPr txBox="1"/>
          <p:nvPr/>
        </p:nvSpPr>
        <p:spPr>
          <a:xfrm>
            <a:off x="228600" y="1676400"/>
            <a:ext cx="827193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8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8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8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8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8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8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8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8800" b="1" dirty="0">
              <a:solidFill>
                <a:srgbClr val="0070C0"/>
              </a:solidFill>
            </a:endParaRPr>
          </a:p>
        </p:txBody>
      </p:sp>
      <p:pic>
        <p:nvPicPr>
          <p:cNvPr id="3" name="Trường Chúng Cháu Là Trường Mầm Non  Nhạc Thiếu Nhi Cho Bé Vui Nhộn  Official MV">
            <a:hlinkClick r:id="" action="ppaction://media"/>
            <a:extLst>
              <a:ext uri="{FF2B5EF4-FFF2-40B4-BE49-F238E27FC236}">
                <a16:creationId xmlns:a16="http://schemas.microsoft.com/office/drawing/2014/main" id="{8258AB30-5592-DA7A-B315-9EC6384ACB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81800" y="50092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5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02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BDA6D-48CF-2889-8BF8-A3145596B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uyển tập 99 hình ảnh khung viền đẹp Dành cho nhiều loại ảnh và bài viết">
            <a:extLst>
              <a:ext uri="{FF2B5EF4-FFF2-40B4-BE49-F238E27FC236}">
                <a16:creationId xmlns:a16="http://schemas.microsoft.com/office/drawing/2014/main" id="{9BC9437D-5A9D-4AFA-B427-5F7BE7FDC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-685800"/>
            <a:ext cx="106680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BC2101-A27B-F679-CE62-A1F592652A41}"/>
              </a:ext>
            </a:extLst>
          </p:cNvPr>
          <p:cNvSpPr txBox="1"/>
          <p:nvPr/>
        </p:nvSpPr>
        <p:spPr>
          <a:xfrm>
            <a:off x="533400" y="1805561"/>
            <a:ext cx="764985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2.Chương </a:t>
            </a:r>
            <a:r>
              <a:rPr lang="en-US" sz="9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9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9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9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9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9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9000" b="1" dirty="0">
              <a:solidFill>
                <a:srgbClr val="FF0000"/>
              </a:solidFill>
            </a:endParaRPr>
          </a:p>
        </p:txBody>
      </p:sp>
      <p:pic>
        <p:nvPicPr>
          <p:cNvPr id="2" name="Trường Chúng Cháu Là Trường Mầm Non  Nhạc Thiếu Nhi Cho Bé Vui Nhộn  Official MV">
            <a:hlinkClick r:id="" action="ppaction://media"/>
            <a:extLst>
              <a:ext uri="{FF2B5EF4-FFF2-40B4-BE49-F238E27FC236}">
                <a16:creationId xmlns:a16="http://schemas.microsoft.com/office/drawing/2014/main" id="{257911B7-05DC-0829-9760-6F7A29FDCD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1800" y="50092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6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F1C71-D2F5-FE8B-5078-B43D46402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uyển tập 99 hình ảnh khung viền đẹp Dành cho nhiều loại ảnh và bài viết">
            <a:extLst>
              <a:ext uri="{FF2B5EF4-FFF2-40B4-BE49-F238E27FC236}">
                <a16:creationId xmlns:a16="http://schemas.microsoft.com/office/drawing/2014/main" id="{C430D77F-D8BC-B248-F5FB-4748EAA10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-685800"/>
            <a:ext cx="10896600" cy="830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2ED3EB-BECE-8CA9-4A29-8DA6D60F6DB8}"/>
              </a:ext>
            </a:extLst>
          </p:cNvPr>
          <p:cNvSpPr txBox="1"/>
          <p:nvPr/>
        </p:nvSpPr>
        <p:spPr>
          <a:xfrm>
            <a:off x="-685800" y="2590800"/>
            <a:ext cx="82719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12000" b="1" dirty="0">
              <a:solidFill>
                <a:srgbClr val="0070C0"/>
              </a:solidFill>
            </a:endParaRPr>
          </a:p>
        </p:txBody>
      </p:sp>
      <p:pic>
        <p:nvPicPr>
          <p:cNvPr id="7" name="Trường Chúng Cháu Là Trường Mầm Non  Nhạc Thiếu Nhi Cho Bé Vui Nhộn  Official MV">
            <a:hlinkClick r:id="" action="ppaction://media"/>
            <a:extLst>
              <a:ext uri="{FF2B5EF4-FFF2-40B4-BE49-F238E27FC236}">
                <a16:creationId xmlns:a16="http://schemas.microsoft.com/office/drawing/2014/main" id="{0D8C1104-6D6B-6718-2E85-3D7B1D21B2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2800" y="510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4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393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4" name="Picture 10" descr="Hình nền Powerpoint hoạt hình dễ thương qua từng slide">
            <a:extLst>
              <a:ext uri="{FF2B5EF4-FFF2-40B4-BE49-F238E27FC236}">
                <a16:creationId xmlns:a16="http://schemas.microsoft.com/office/drawing/2014/main" id="{7D277963-B3CD-3F0E-40DF-9182C965A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BE50C6-35D8-20AC-59B2-1B8B431FFFF7}"/>
              </a:ext>
            </a:extLst>
          </p:cNvPr>
          <p:cNvSpPr txBox="1"/>
          <p:nvPr/>
        </p:nvSpPr>
        <p:spPr>
          <a:xfrm>
            <a:off x="609600" y="2489537"/>
            <a:ext cx="8229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6000" dirty="0"/>
          </a:p>
        </p:txBody>
      </p:sp>
      <p:pic>
        <p:nvPicPr>
          <p:cNvPr id="7" name="Vui Đến Trường - Nhóm Hoa Tay - Nhạc Thiếu Nhi Sôi Động Remix">
            <a:hlinkClick r:id="" action="ppaction://media"/>
            <a:extLst>
              <a:ext uri="{FF2B5EF4-FFF2-40B4-BE49-F238E27FC236}">
                <a16:creationId xmlns:a16="http://schemas.microsoft.com/office/drawing/2014/main" id="{80A47836-31B3-C339-0B46-45B97B0DA9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7600" y="4800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3BEA4-1FD6-2C79-34F4-688F763D1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60+ khung nền đẹp, miễn phí dành cho powerpoint">
            <a:extLst>
              <a:ext uri="{FF2B5EF4-FFF2-40B4-BE49-F238E27FC236}">
                <a16:creationId xmlns:a16="http://schemas.microsoft.com/office/drawing/2014/main" id="{9ECB7359-F34A-1742-5D3E-3B98B10E3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8B83A7-3F84-3948-D458-7FBBCBF42C30}"/>
              </a:ext>
            </a:extLst>
          </p:cNvPr>
          <p:cNvSpPr txBox="1"/>
          <p:nvPr/>
        </p:nvSpPr>
        <p:spPr>
          <a:xfrm>
            <a:off x="838200" y="1600200"/>
            <a:ext cx="769313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7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7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7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7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7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7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7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7200" b="1" dirty="0">
              <a:solidFill>
                <a:srgbClr val="FF0000"/>
              </a:solidFill>
            </a:endParaRPr>
          </a:p>
        </p:txBody>
      </p:sp>
      <p:pic>
        <p:nvPicPr>
          <p:cNvPr id="5" name="Trường Chúng Cháu Là Trường Mầm Non  Nhạc Thiếu Nhi Cho Bé Vui Nhộn  Official MV">
            <a:hlinkClick r:id="" action="ppaction://media"/>
            <a:extLst>
              <a:ext uri="{FF2B5EF4-FFF2-40B4-BE49-F238E27FC236}">
                <a16:creationId xmlns:a16="http://schemas.microsoft.com/office/drawing/2014/main" id="{457FC4CA-27D6-FE75-D21B-7FAFAB6E02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14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98379-8E6B-C571-F112-207C03E5D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6958CD-C721-B64B-6099-B808538D9F09}"/>
              </a:ext>
            </a:extLst>
          </p:cNvPr>
          <p:cNvSpPr txBox="1"/>
          <p:nvPr/>
        </p:nvSpPr>
        <p:spPr>
          <a:xfrm>
            <a:off x="457200" y="254214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THƠ</a:t>
            </a:r>
            <a:r>
              <a:rPr lang="vi-VN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HỌC CHỮ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0F5DA5-0AC2-12DF-287A-A1CB8AF44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5211"/>
            <a:ext cx="9144000" cy="577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9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418CC-A911-CF68-D8A7-7731A2DB2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06FAA6-9C12-7E9B-3A1F-9F39669CA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F9FEE9-2EC9-047B-DA4C-7568F58D769D}"/>
              </a:ext>
            </a:extLst>
          </p:cNvPr>
          <p:cNvSpPr txBox="1"/>
          <p:nvPr/>
        </p:nvSpPr>
        <p:spPr>
          <a:xfrm>
            <a:off x="5486400" y="4549676"/>
            <a:ext cx="41147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</a:p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vang Ó Ò…</a:t>
            </a:r>
          </a:p>
        </p:txBody>
      </p:sp>
    </p:spTree>
    <p:extLst>
      <p:ext uri="{BB962C8B-B14F-4D97-AF65-F5344CB8AC3E}">
        <p14:creationId xmlns:p14="http://schemas.microsoft.com/office/powerpoint/2010/main" val="3864136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8D6C5-F338-6C81-43BD-BF1E04C6B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7F14D-FF9C-A896-F94B-4C474A711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8213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936D41-650C-5ED0-4CD3-C5CBADEE7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867" y="2540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55242" y="4771202"/>
            <a:ext cx="45665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solidFill>
                <a:srgbClr val="C00000"/>
              </a:solidFill>
            </a:endParaRPr>
          </a:p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vi-VN" sz="3600" dirty="0">
                <a:solidFill>
                  <a:srgbClr val="C00000"/>
                </a:solidFill>
              </a:rPr>
            </a:b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086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82959-BDD4-563C-83C9-690D8334C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D23A6-129F-BA4E-5D23-CFAA352FD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8213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194DC9-16A8-FE4E-7C0D-79B2C10C9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10"/>
            <a:ext cx="9144000" cy="68617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4E9C4C-626E-8629-322D-04C6E93CF692}"/>
              </a:ext>
            </a:extLst>
          </p:cNvPr>
          <p:cNvSpPr txBox="1"/>
          <p:nvPr/>
        </p:nvSpPr>
        <p:spPr>
          <a:xfrm>
            <a:off x="5638800" y="-304800"/>
            <a:ext cx="36521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solidFill>
                <a:srgbClr val="C00000"/>
              </a:solidFill>
            </a:endParaRPr>
          </a:p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 ổ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vi-VN" sz="3600" dirty="0">
                <a:solidFill>
                  <a:srgbClr val="C00000"/>
                </a:solidFill>
              </a:rPr>
            </a:b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208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C4EFE-B1B4-1202-41ED-048C6AE2B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B08C4-E0B5-0D0E-287A-0EFD57FF3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8213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FF39C3-C621-1532-4996-5B7D80C0C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964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7D7B91-745C-3F45-EAA6-A0B07B27008A}"/>
              </a:ext>
            </a:extLst>
          </p:cNvPr>
          <p:cNvSpPr/>
          <p:nvPr/>
        </p:nvSpPr>
        <p:spPr>
          <a:xfrm>
            <a:off x="0" y="55472"/>
            <a:ext cx="6248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0305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798</TotalTime>
  <Words>277</Words>
  <Application>Microsoft Office PowerPoint</Application>
  <PresentationFormat>On-screen Show (4:3)</PresentationFormat>
  <Paragraphs>68</Paragraphs>
  <Slides>31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169</cp:revision>
  <dcterms:created xsi:type="dcterms:W3CDTF">2023-11-06T08:53:45Z</dcterms:created>
  <dcterms:modified xsi:type="dcterms:W3CDTF">2026-02-27T08:29:46Z</dcterms:modified>
</cp:coreProperties>
</file>