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32"/>
  </p:notesMasterIdLst>
  <p:sldIdLst>
    <p:sldId id="283" r:id="rId2"/>
    <p:sldId id="267" r:id="rId3"/>
    <p:sldId id="319" r:id="rId4"/>
    <p:sldId id="313" r:id="rId5"/>
    <p:sldId id="312" r:id="rId6"/>
    <p:sldId id="286" r:id="rId7"/>
    <p:sldId id="282" r:id="rId8"/>
    <p:sldId id="270" r:id="rId9"/>
    <p:sldId id="273" r:id="rId10"/>
    <p:sldId id="284" r:id="rId11"/>
    <p:sldId id="299" r:id="rId12"/>
    <p:sldId id="268" r:id="rId13"/>
    <p:sldId id="316" r:id="rId14"/>
    <p:sldId id="287" r:id="rId15"/>
    <p:sldId id="281" r:id="rId16"/>
    <p:sldId id="288" r:id="rId17"/>
    <p:sldId id="290" r:id="rId18"/>
    <p:sldId id="311" r:id="rId19"/>
    <p:sldId id="303" r:id="rId20"/>
    <p:sldId id="298" r:id="rId21"/>
    <p:sldId id="295" r:id="rId22"/>
    <p:sldId id="304" r:id="rId23"/>
    <p:sldId id="301" r:id="rId24"/>
    <p:sldId id="305" r:id="rId25"/>
    <p:sldId id="306" r:id="rId26"/>
    <p:sldId id="308" r:id="rId27"/>
    <p:sldId id="293" r:id="rId28"/>
    <p:sldId id="314" r:id="rId29"/>
    <p:sldId id="320" r:id="rId30"/>
    <p:sldId id="26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>
      <p:cViewPr varScale="1">
        <p:scale>
          <a:sx n="113" d="100"/>
          <a:sy n="113" d="100"/>
        </p:scale>
        <p:origin x="155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D7D2D-DEFC-4A59-86FF-C9610DB4C3CE}" type="datetimeFigureOut">
              <a:rPr lang="en-US" smtClean="0"/>
              <a:t>27/2/2026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FB309-BECC-4103-9CE9-DADDAC9D2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95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536C2-EF4F-8F80-B51B-96F22E751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A238B-7477-D150-7E94-1CE28BFBF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4FD2CB-62A1-3E6D-B2DA-7F2698114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D22F7-D019-D322-8136-8E1AD2B31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FB309-BECC-4103-9CE9-DADDAC9D20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42D0-BCCC-2C48-DD35-A827772FD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88CC3-14C4-43E8-D2E1-B208A0818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348B-24B4-6E36-78C8-D7D48B993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73C80-75AC-DAC7-C325-73A8B1D79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0B212-9B61-82DA-77A2-58DF0FB6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74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A45F9-FFA6-25DC-215E-B6A1A8196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A6123-A5A7-5235-5E3D-D0165034C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C192B-79C4-4E23-38F6-A9802F55E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1FC26-7DBA-47BF-D3ED-34B52C77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77F11-35C5-3307-A0D6-5F2D47E1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776905-6BF9-D289-614A-608162FB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39F946-095B-F5F2-6943-8DA33881E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133D5-8F5A-03C7-5551-1A531B18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98EAA-150E-615F-8AAA-6F8FFB24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AEB5F-4FC1-CE9B-4EC0-27E001CF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3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0EEB-1458-C49C-C5C9-CC0663E6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7F601-C646-8802-C1CA-F622CC0F9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AFF36-C41E-A62C-B84C-50A41394A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1D7E8-F193-D7F1-E975-02520A227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0BE58-C004-CE16-36A7-E1A10370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0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8116-6D27-8D6E-E2EB-1514E66F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3CBAB-6C3A-18FD-CB81-830E68459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2B9AC-47FD-886C-2D52-004D9D08C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F3B89-3BD5-5354-23EB-65AFFA479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C691C-F9B9-EF7A-104D-1FEA640C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7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B4B8-6087-7D54-EAEA-1EF7FE28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94BA0-D9A3-9FAF-01CD-A6FDF0498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52258-D4CA-1D58-B543-DA26B697B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27C76-9364-9753-E498-06F10D6B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5A477-F159-1F30-DBF4-6785D36E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88AA6-2157-C3BC-7285-72BD60D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6091-13FD-C893-F345-C1482FC7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E16EF-4014-B269-C6D4-6346F4A25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C1366-844C-318C-51E7-995C3E65E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1D37D4-2F73-EC91-FFAF-4F9807028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495D0-9C3E-EE24-9A04-8C9B7932C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5702D-BB8E-6B70-224F-258E30B6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993270-9893-6662-73A3-8D88EF89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468C47-7833-ACD7-ED46-82C3B453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3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B9FD-5586-FCB5-D473-FE56EAA0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9A032-EA1B-58B4-D8E4-40A865DB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8105D-6393-AC74-EF3B-1D729723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123B0-EA3A-7367-4A6B-A9606B47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72C47-6BAA-A7A1-5E29-E1784D9A6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AC6388-E5BA-5CD6-B87A-A9784CC8A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6C7C0-075D-80AD-A27D-76009F50B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8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89B9-7E03-B7FF-D0B0-C61DD98A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9FE39-FEEB-C3F2-C528-B911F6322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90D91-54B5-7762-C56B-87B2AD1DA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77080-3851-8391-AF54-6221D5A3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91774-2C98-2A1C-D534-737E07B2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C22BC-1B8A-E3B3-186F-8126A2AD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0097-78D3-CA14-4ED7-AA61C48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915D6-39D2-F7FF-73CD-20C32B4DD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43C49-8886-EAB8-D3A3-5B36F8801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E20D7-EA5A-10C8-993C-7AE1C88E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EEACD-9E32-1DED-1BA5-1369884B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A95D3-D579-7A5C-F164-C0323E2A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2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F5D12-5A8E-74E9-8F48-2481B066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7A0A-14AE-DF7E-7E18-72F11AD04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8B867-67FB-E91F-0FDD-3C18831AA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3B94B-E2E8-3A2A-3EF1-D9C95DB0A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A35AF-891B-04CE-2336-0BD5BC862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9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9.png"/><Relationship Id="rId4" Type="http://schemas.openxmlformats.org/officeDocument/2006/relationships/video" Target="../media/media5.mp4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8.mp4"/><Relationship Id="rId7" Type="http://schemas.openxmlformats.org/officeDocument/2006/relationships/image" Target="../media/image1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8D71E-AA24-B50C-3DC0-6AAFDC063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0+ Mẫu hình nền PowerPoint ngộ nghĩnh, dễ thương cho các em mầm non, học sinh">
            <a:extLst>
              <a:ext uri="{FF2B5EF4-FFF2-40B4-BE49-F238E27FC236}">
                <a16:creationId xmlns:a16="http://schemas.microsoft.com/office/drawing/2014/main" id="{D4D724E9-2D9B-BDB7-9DCC-906375B4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08"/>
            <a:ext cx="9144000" cy="678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B145-3C5E-5F6E-C74E-F51CB4A127E5}"/>
              </a:ext>
            </a:extLst>
          </p:cNvPr>
          <p:cNvSpPr txBox="1"/>
          <p:nvPr/>
        </p:nvSpPr>
        <p:spPr>
          <a:xfrm>
            <a:off x="2362200" y="609600"/>
            <a:ext cx="4405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UBND XÃ XUÂN HƯNG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XUÂN VINH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CCCD0-4FBD-4662-5D05-A7867D68138E}"/>
              </a:ext>
            </a:extLst>
          </p:cNvPr>
          <p:cNvSpPr txBox="1"/>
          <p:nvPr/>
        </p:nvSpPr>
        <p:spPr>
          <a:xfrm>
            <a:off x="457200" y="1323975"/>
            <a:ext cx="7848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GIÁO ÁN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Thơ: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Trường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5 - 6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30 - 35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Đặng Thị Thuý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playback-_1_">
            <a:hlinkClick r:id="" action="ppaction://media"/>
            <a:extLst>
              <a:ext uri="{FF2B5EF4-FFF2-40B4-BE49-F238E27FC236}">
                <a16:creationId xmlns:a16="http://schemas.microsoft.com/office/drawing/2014/main" id="{82E40A65-DFDB-525A-CD28-C9786E8AA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626" y="57620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6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A245B-1ECB-4C09-D7BF-E9EB831DC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0E5EA-AD0B-65B9-6018-47E8E3884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grok-video-7030bc15-9db3-4b09-b969-011c79542f05">
            <a:hlinkClick r:id="" action="ppaction://media"/>
            <a:extLst>
              <a:ext uri="{FF2B5EF4-FFF2-40B4-BE49-F238E27FC236}">
                <a16:creationId xmlns:a16="http://schemas.microsoft.com/office/drawing/2014/main" id="{EE90F636-96E3-4173-2EFA-24EE1C3A7A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394" y="0"/>
            <a:ext cx="9175394" cy="69564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5C2E4-29D9-5898-281B-F918F97873B3}"/>
              </a:ext>
            </a:extLst>
          </p:cNvPr>
          <p:cNvSpPr txBox="1"/>
          <p:nvPr/>
        </p:nvSpPr>
        <p:spPr>
          <a:xfrm>
            <a:off x="152400" y="533400"/>
            <a:ext cx="4419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 mua sữa bột</a:t>
            </a:r>
            <a:b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 sữa đậu nành</a:t>
            </a:r>
            <a:b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bạn khỏe nhanh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26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FD887-7BB3-65BD-7F96-FC4560924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3390-D25F-8886-DD28-1E6E148D9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7231515517678">
            <a:hlinkClick r:id="" action="ppaction://media"/>
            <a:extLst>
              <a:ext uri="{FF2B5EF4-FFF2-40B4-BE49-F238E27FC236}">
                <a16:creationId xmlns:a16="http://schemas.microsoft.com/office/drawing/2014/main" id="{2DDC89AA-32FA-FC50-D007-43F7FF3D1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52FE1D-A19B-1DAB-139B-BB20E9F808DD}"/>
              </a:ext>
            </a:extLst>
          </p:cNvPr>
          <p:cNvSpPr txBox="1"/>
          <p:nvPr/>
        </p:nvSpPr>
        <p:spPr>
          <a:xfrm>
            <a:off x="152400" y="152400"/>
            <a:ext cx="495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b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thật tốt</a:t>
            </a:r>
            <a:b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 đáng cháu ngoan</a:t>
            </a:r>
            <a:b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giỏi kết đoàn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351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Slide đẹp (29) | Hình nền, Nền, Ảnh ấn tượng">
            <a:extLst>
              <a:ext uri="{FF2B5EF4-FFF2-40B4-BE49-F238E27FC236}">
                <a16:creationId xmlns:a16="http://schemas.microsoft.com/office/drawing/2014/main" id="{49D1E984-5806-FB2B-8489-9CB1B08B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757E297B-412E-9B3A-BB4D-C93E1F5A4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5300133"/>
            <a:ext cx="762000" cy="607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A6DEC-848E-CDB2-4C40-2BB07AD8E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9B258-A330-805F-FA1C-44D3B18F8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48B8E628-0108-0AB4-D819-E3A4EAE0F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685800"/>
            <a:ext cx="10668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C6052D-3AF4-7466-30AC-FCB6F7FA967C}"/>
              </a:ext>
            </a:extLst>
          </p:cNvPr>
          <p:cNvSpPr txBox="1"/>
          <p:nvPr/>
        </p:nvSpPr>
        <p:spPr>
          <a:xfrm>
            <a:off x="1115708" y="1752600"/>
            <a:ext cx="676018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29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2B490-E0EB-F472-D5CC-0E2623A73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9C4F274-6781-12F8-E28B-EFCAFCACD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8DFF13-8628-29B1-470F-7FBCA8119A52}"/>
              </a:ext>
            </a:extLst>
          </p:cNvPr>
          <p:cNvSpPr txBox="1"/>
          <p:nvPr/>
        </p:nvSpPr>
        <p:spPr>
          <a:xfrm>
            <a:off x="990600" y="3245749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Trong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6912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3AE2B-4716-7235-ECCC-3F7B4D9A8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AF8E2-9158-AAB1-89F9-5B9C8676A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9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A31350-2403-6971-35E4-BFC0E1253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757"/>
            <a:ext cx="2133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1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ADDE3-1C2D-6838-87D3-341D340F6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1BFF4EA-E03B-23E5-FF6E-9FE0527DA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D9F2E3-4296-9E10-D4B6-F3A9ABCC48F5}"/>
              </a:ext>
            </a:extLst>
          </p:cNvPr>
          <p:cNvSpPr txBox="1"/>
          <p:nvPr/>
        </p:nvSpPr>
        <p:spPr>
          <a:xfrm>
            <a:off x="1219200" y="3087469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vắng</a:t>
            </a:r>
            <a:r>
              <a:rPr lang="en-US" sz="3600" dirty="0"/>
              <a:t> </a:t>
            </a:r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buổi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73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90E9B-74A2-EB5C-23D3-D1B032B48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12991-9804-7D32-C14F-B3C6496F4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606E16-BCE0-EFC3-C17C-D6AFCF4A46DD}"/>
              </a:ext>
            </a:extLst>
          </p:cNvPr>
          <p:cNvSpPr txBox="1"/>
          <p:nvPr/>
        </p:nvSpPr>
        <p:spPr>
          <a:xfrm>
            <a:off x="1524000" y="2971800"/>
            <a:ext cx="6435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buổi</a:t>
            </a:r>
            <a:r>
              <a:rPr lang="en-US" sz="3600" dirty="0"/>
              <a:t> </a:t>
            </a:r>
            <a:r>
              <a:rPr lang="en-US" sz="3600" dirty="0" err="1"/>
              <a:t>vắng</a:t>
            </a:r>
            <a:r>
              <a:rPr lang="en-US" sz="3600" dirty="0"/>
              <a:t> </a:t>
            </a:r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Thỏ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5986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120D7-1A03-7B4F-D8EB-0D706118B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1F517F-8622-AA22-5371-FB6B1E2F9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70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71438-832F-7F3A-BB8B-D79178D04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B22E26-F913-F035-D2D1-5089DBC0D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22656D-B80F-B3B1-2BF4-95E53C10D348}"/>
              </a:ext>
            </a:extLst>
          </p:cNvPr>
          <p:cNvSpPr txBox="1"/>
          <p:nvPr/>
        </p:nvSpPr>
        <p:spPr>
          <a:xfrm>
            <a:off x="1905731" y="3276600"/>
            <a:ext cx="5561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Gấu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khẽ</a:t>
            </a:r>
            <a:r>
              <a:rPr lang="en-US" sz="3600" dirty="0"/>
              <a:t> </a:t>
            </a:r>
            <a:r>
              <a:rPr lang="en-US" sz="3600" dirty="0" err="1"/>
              <a:t>điều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345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-_1_">
            <a:hlinkClick r:id="" action="ppaction://media"/>
            <a:extLst>
              <a:ext uri="{FF2B5EF4-FFF2-40B4-BE49-F238E27FC236}">
                <a16:creationId xmlns:a16="http://schemas.microsoft.com/office/drawing/2014/main" id="{47E3F4FC-9FD9-360F-CCCA-36FAF47A2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626" y="5762079"/>
            <a:ext cx="406400" cy="406400"/>
          </a:xfrm>
          <a:prstGeom prst="rect">
            <a:avLst/>
          </a:prstGeom>
        </p:spPr>
      </p:pic>
      <p:pic>
        <p:nvPicPr>
          <p:cNvPr id="2" name="Picture 2" descr="Hình nền Powerpoint đơn giản: Các mẫu hình nền dễ tải, miễn phí">
            <a:extLst>
              <a:ext uri="{FF2B5EF4-FFF2-40B4-BE49-F238E27FC236}">
                <a16:creationId xmlns:a16="http://schemas.microsoft.com/office/drawing/2014/main" id="{E21C4867-F620-3795-3B8F-6DDDE0A8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2C285-2539-AF78-D846-BE4787C20E2C}"/>
              </a:ext>
            </a:extLst>
          </p:cNvPr>
          <p:cNvSpPr txBox="1"/>
          <p:nvPr/>
        </p:nvSpPr>
        <p:spPr>
          <a:xfrm>
            <a:off x="349807" y="2514600"/>
            <a:ext cx="8444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1.Gây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D3D12-74EA-1DF3-9730-8F99AE56E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232009052202 (1)">
            <a:hlinkClick r:id="" action="ppaction://media"/>
            <a:extLst>
              <a:ext uri="{FF2B5EF4-FFF2-40B4-BE49-F238E27FC236}">
                <a16:creationId xmlns:a16="http://schemas.microsoft.com/office/drawing/2014/main" id="{75D5188C-8848-C868-1610-BB671D1AFC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425"/>
            <a:ext cx="9143999" cy="67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43003-6182-6659-5211-1845EABD9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FE9E40-1B97-80A7-9999-26F9417E6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C1F0F5-DD00-55E9-CEF3-C553C7773840}"/>
              </a:ext>
            </a:extLst>
          </p:cNvPr>
          <p:cNvSpPr txBox="1"/>
          <p:nvPr/>
        </p:nvSpPr>
        <p:spPr>
          <a:xfrm>
            <a:off x="-762000" y="2819400"/>
            <a:ext cx="9331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Các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rủ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đâu</a:t>
            </a:r>
            <a:r>
              <a:rPr lang="en-US" sz="3200" dirty="0"/>
              <a:t>?</a:t>
            </a:r>
          </a:p>
          <a:p>
            <a:pPr algn="ctr"/>
            <a:r>
              <a:rPr lang="en-US" sz="3200" dirty="0"/>
              <a:t>                  Các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quà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Thỏ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0113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CAD32-3983-2076-3112-55CC450ED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0C077-FCA1-4D91-6DC5-E0F32FA5A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388DCF-D3E9-357F-252A-4E14A4E21B94}"/>
              </a:ext>
            </a:extLst>
          </p:cNvPr>
          <p:cNvSpPr txBox="1"/>
          <p:nvPr/>
        </p:nvSpPr>
        <p:spPr>
          <a:xfrm>
            <a:off x="1295400" y="2895600"/>
            <a:ext cx="7105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</a:p>
          <a:p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mua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thăm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Thỏ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3323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46B1E-B7DA-0AD5-5BC8-2B263E43C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ok-video-7030bc15-9db3-4b09-b969-011c79542f05">
            <a:hlinkClick r:id="" action="ppaction://media"/>
            <a:extLst>
              <a:ext uri="{FF2B5EF4-FFF2-40B4-BE49-F238E27FC236}">
                <a16:creationId xmlns:a16="http://schemas.microsoft.com/office/drawing/2014/main" id="{5E4D1E9C-D273-5393-3482-084A932326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2700" y="3475036"/>
            <a:ext cx="4229100" cy="3382964"/>
          </a:xfrm>
          <a:prstGeom prst="rect">
            <a:avLst/>
          </a:prstGeom>
        </p:spPr>
      </p:pic>
      <p:pic>
        <p:nvPicPr>
          <p:cNvPr id="5" name="7231916024278">
            <a:hlinkClick r:id="" action="ppaction://media"/>
            <a:extLst>
              <a:ext uri="{FF2B5EF4-FFF2-40B4-BE49-F238E27FC236}">
                <a16:creationId xmlns:a16="http://schemas.microsoft.com/office/drawing/2014/main" id="{8929FD97-A69E-FB0E-9E68-163B3F754D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"/>
            <a:ext cx="3962400" cy="3475036"/>
          </a:xfrm>
          <a:prstGeom prst="rect">
            <a:avLst/>
          </a:prstGeom>
        </p:spPr>
      </p:pic>
      <p:pic>
        <p:nvPicPr>
          <p:cNvPr id="6" name="7231915170575">
            <a:hlinkClick r:id="" action="ppaction://media"/>
            <a:extLst>
              <a:ext uri="{FF2B5EF4-FFF2-40B4-BE49-F238E27FC236}">
                <a16:creationId xmlns:a16="http://schemas.microsoft.com/office/drawing/2014/main" id="{C3572E83-9D54-C035-F0C2-F08C467AE2E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86400" y="0"/>
            <a:ext cx="3657600" cy="347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8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1FEDC-BD07-1858-F962-51ABE610C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3EE0E3-FD04-E3DA-FAC0-9F806B76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6C2D3-51E0-A0CB-89AC-D29F94F39AC9}"/>
              </a:ext>
            </a:extLst>
          </p:cNvPr>
          <p:cNvSpPr txBox="1"/>
          <p:nvPr/>
        </p:nvSpPr>
        <p:spPr>
          <a:xfrm>
            <a:off x="1981200" y="2895600"/>
            <a:ext cx="762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Các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còn</a:t>
            </a:r>
            <a:r>
              <a:rPr lang="en-US" sz="3600" dirty="0"/>
              <a:t> </a:t>
            </a:r>
            <a:r>
              <a:rPr lang="en-US" sz="3600" dirty="0" err="1"/>
              <a:t>gửi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Thỏ</a:t>
            </a:r>
            <a:r>
              <a:rPr lang="en-US" sz="3600" dirty="0"/>
              <a:t> </a:t>
            </a:r>
          </a:p>
          <a:p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chúc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8081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A116D-00DB-E8D8-E627-11D772D2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9C1CD5-D82F-B0F8-E8B8-1749B053E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DF5D2-871D-EC78-FFF1-552F8E3AFDDC}"/>
              </a:ext>
            </a:extLst>
          </p:cNvPr>
          <p:cNvSpPr txBox="1"/>
          <p:nvPr/>
        </p:nvSpPr>
        <p:spPr>
          <a:xfrm>
            <a:off x="914400" y="3210580"/>
            <a:ext cx="89154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     Con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chúc</a:t>
            </a:r>
            <a:endParaRPr lang="en-US" sz="3200" dirty="0"/>
          </a:p>
          <a:p>
            <a:r>
              <a:rPr lang="en-US" sz="3200" dirty="0"/>
              <a:t>     </a:t>
            </a:r>
            <a:r>
              <a:rPr lang="en-US" sz="3200" dirty="0" err="1"/>
              <a:t>sức</a:t>
            </a:r>
            <a:r>
              <a:rPr lang="en-US" sz="3200" dirty="0"/>
              <a:t> </a:t>
            </a:r>
            <a:r>
              <a:rPr lang="en-US" sz="3200" dirty="0" err="1"/>
              <a:t>khoẻ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giành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Thỏ</a:t>
            </a:r>
            <a:r>
              <a:rPr lang="en-US" sz="3200" dirty="0"/>
              <a:t>?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2979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037E1-D5CB-A62E-2B5A-0CD3123DC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ok-video-7030bc15-9db3-4b09-b969-011c79542f05">
            <a:hlinkClick r:id="" action="ppaction://media"/>
            <a:extLst>
              <a:ext uri="{FF2B5EF4-FFF2-40B4-BE49-F238E27FC236}">
                <a16:creationId xmlns:a16="http://schemas.microsoft.com/office/drawing/2014/main" id="{0F024B3D-785C-75ED-B2B7-3E95CFC96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6" y="76200"/>
            <a:ext cx="3953934" cy="3733800"/>
          </a:xfrm>
          <a:prstGeom prst="rect">
            <a:avLst/>
          </a:prstGeom>
        </p:spPr>
      </p:pic>
      <p:pic>
        <p:nvPicPr>
          <p:cNvPr id="2" name="7231515517678">
            <a:hlinkClick r:id="" action="ppaction://media"/>
            <a:extLst>
              <a:ext uri="{FF2B5EF4-FFF2-40B4-BE49-F238E27FC236}">
                <a16:creationId xmlns:a16="http://schemas.microsoft.com/office/drawing/2014/main" id="{F8F9BCBA-3FE3-71D5-5DB0-B461182143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352800"/>
            <a:ext cx="9144000" cy="350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52BDE6-9ADE-3D37-78F7-4CB4DA17EE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0"/>
            <a:ext cx="547793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2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60C4F-8C0C-5648-FB87-467D11151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11178F80-B9A4-6A8A-6AAD-BA93032B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685800"/>
            <a:ext cx="10820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A85070-5AC2-EF04-1D87-50AE205A8EDD}"/>
              </a:ext>
            </a:extLst>
          </p:cNvPr>
          <p:cNvSpPr txBox="1"/>
          <p:nvPr/>
        </p:nvSpPr>
        <p:spPr>
          <a:xfrm>
            <a:off x="990600" y="1600200"/>
            <a:ext cx="762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B94844EF-F73D-8B01-58D9-C5F0E4A77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5029200"/>
            <a:ext cx="762000" cy="6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5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B5BAA-5DB8-A71D-7734-00720BE73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E633D815-2420-483D-B3EE-7858671C1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685800"/>
            <a:ext cx="10820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E5F908F-390B-4DB5-4411-492F6527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5029200"/>
            <a:ext cx="762000" cy="607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17FA10-089D-093F-7DA9-D095EDFBF95F}"/>
              </a:ext>
            </a:extLst>
          </p:cNvPr>
          <p:cNvSpPr txBox="1"/>
          <p:nvPr/>
        </p:nvSpPr>
        <p:spPr>
          <a:xfrm>
            <a:off x="-76200" y="1600200"/>
            <a:ext cx="922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3:Trò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5F61E-F1DE-743F-3ACB-0305257C7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54722015-4583-76DA-07D4-B77F7979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685800"/>
            <a:ext cx="10820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518867A-EA1A-1722-E64F-40B41390B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5029200"/>
            <a:ext cx="762000" cy="607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3C3309-A838-EDB3-F009-957A2A641DBA}"/>
              </a:ext>
            </a:extLst>
          </p:cNvPr>
          <p:cNvSpPr txBox="1"/>
          <p:nvPr/>
        </p:nvSpPr>
        <p:spPr>
          <a:xfrm>
            <a:off x="-381000" y="2613181"/>
            <a:ext cx="8271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8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3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99ED4-FB10-E9CC-3E5B-E3791AD36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-_1_">
            <a:hlinkClick r:id="" action="ppaction://media"/>
            <a:extLst>
              <a:ext uri="{FF2B5EF4-FFF2-40B4-BE49-F238E27FC236}">
                <a16:creationId xmlns:a16="http://schemas.microsoft.com/office/drawing/2014/main" id="{9D5BCB9F-7C21-C670-14DD-79FA44942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626" y="5762079"/>
            <a:ext cx="406400" cy="406400"/>
          </a:xfrm>
          <a:prstGeom prst="rect">
            <a:avLst/>
          </a:prstGeom>
        </p:spPr>
      </p:pic>
      <p:pic>
        <p:nvPicPr>
          <p:cNvPr id="2" name="Picture 2" descr="Hình nền Powerpoint đơn giản: Các mẫu hình nền dễ tải, miễn phí">
            <a:extLst>
              <a:ext uri="{FF2B5EF4-FFF2-40B4-BE49-F238E27FC236}">
                <a16:creationId xmlns:a16="http://schemas.microsoft.com/office/drawing/2014/main" id="{4C223F2F-7E0F-4E3F-42CD-D22042D6E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421682-939B-512F-565E-D668F86168F3}"/>
              </a:ext>
            </a:extLst>
          </p:cNvPr>
          <p:cNvSpPr txBox="1"/>
          <p:nvPr/>
        </p:nvSpPr>
        <p:spPr>
          <a:xfrm>
            <a:off x="229017" y="1796970"/>
            <a:ext cx="86992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2.Chương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8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-hinh-nen-powerpoint-de-thuong-giao-duc">
            <a:extLst>
              <a:ext uri="{FF2B5EF4-FFF2-40B4-BE49-F238E27FC236}">
                <a16:creationId xmlns:a16="http://schemas.microsoft.com/office/drawing/2014/main" id="{4C670457-F70B-A042-DF28-F02F706AA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C72AFE-117E-26CD-7507-C394CB93E83F}"/>
              </a:ext>
            </a:extLst>
          </p:cNvPr>
          <p:cNvSpPr txBox="1"/>
          <p:nvPr/>
        </p:nvSpPr>
        <p:spPr>
          <a:xfrm>
            <a:off x="0" y="838200"/>
            <a:ext cx="91440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3BEA4-1FD6-2C79-34F4-688F763D1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7B572098-767F-5C91-837F-0677E4AE9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685800"/>
            <a:ext cx="10456985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B83A7-3F84-3948-D458-7FBBCBF42C30}"/>
              </a:ext>
            </a:extLst>
          </p:cNvPr>
          <p:cNvSpPr txBox="1"/>
          <p:nvPr/>
        </p:nvSpPr>
        <p:spPr>
          <a:xfrm>
            <a:off x="388578" y="1981200"/>
            <a:ext cx="80034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7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7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7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7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7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7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7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98379-8E6B-C571-F112-207C03E5D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6958CD-C721-B64B-6099-B808538D9F09}"/>
              </a:ext>
            </a:extLst>
          </p:cNvPr>
          <p:cNvSpPr txBox="1"/>
          <p:nvPr/>
        </p:nvSpPr>
        <p:spPr>
          <a:xfrm>
            <a:off x="1219200" y="254214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</a:t>
            </a:r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BẠN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7231515183879 (2)">
            <a:hlinkClick r:id="" action="ppaction://media"/>
            <a:extLst>
              <a:ext uri="{FF2B5EF4-FFF2-40B4-BE49-F238E27FC236}">
                <a16:creationId xmlns:a16="http://schemas.microsoft.com/office/drawing/2014/main" id="{786964A6-5FE7-6556-CA9F-053C48551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418CC-A911-CF68-D8A7-7731A2DB2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233209442789">
            <a:hlinkClick r:id="" action="ppaction://media"/>
            <a:extLst>
              <a:ext uri="{FF2B5EF4-FFF2-40B4-BE49-F238E27FC236}">
                <a16:creationId xmlns:a16="http://schemas.microsoft.com/office/drawing/2014/main" id="{A816A223-3C26-5420-F560-207C96F9AE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200"/>
            <a:ext cx="9144000" cy="7089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F9FEE9-2EC9-047B-DA4C-7568F58D769D}"/>
              </a:ext>
            </a:extLst>
          </p:cNvPr>
          <p:cNvSpPr txBox="1"/>
          <p:nvPr/>
        </p:nvSpPr>
        <p:spPr>
          <a:xfrm>
            <a:off x="152400" y="0"/>
            <a:ext cx="4114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b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b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1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A9FA3-D908-959F-401E-2D671825E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294C2-E291-DDB3-F156-67E6D496F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grok-video-10b836e2-f951-4e04-8cd4-625750e531e5">
            <a:hlinkClick r:id="" action="ppaction://media"/>
            <a:extLst>
              <a:ext uri="{FF2B5EF4-FFF2-40B4-BE49-F238E27FC236}">
                <a16:creationId xmlns:a16="http://schemas.microsoft.com/office/drawing/2014/main" id="{9D526DF3-FB01-20C6-0493-7EC86CC93C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ADF3A-6A09-EE83-49A5-965961EEC011}"/>
              </a:ext>
            </a:extLst>
          </p:cNvPr>
          <p:cNvSpPr txBox="1"/>
          <p:nvPr/>
        </p:nvSpPr>
        <p:spPr>
          <a:xfrm>
            <a:off x="152401" y="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b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b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033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8D6C5-F338-6C81-43BD-BF1E04C6B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7F14D-FF9C-A896-F94B-4C474A711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7231916024278">
            <a:hlinkClick r:id="" action="ppaction://media"/>
            <a:extLst>
              <a:ext uri="{FF2B5EF4-FFF2-40B4-BE49-F238E27FC236}">
                <a16:creationId xmlns:a16="http://schemas.microsoft.com/office/drawing/2014/main" id="{D8F8D2FD-2A6C-9801-0A56-ABD77F69D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583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-304800"/>
            <a:ext cx="41093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C00000"/>
              </a:solidFill>
            </a:endParaRPr>
          </a:p>
          <a:p>
            <a:r>
              <a:rPr lang="vi-VN" sz="3600" dirty="0">
                <a:solidFill>
                  <a:srgbClr val="002060"/>
                </a:solidFill>
                <a:latin typeface="+mj-lt"/>
              </a:rPr>
              <a:t>Gấu t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ô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i mua khế</a:t>
            </a:r>
            <a:br>
              <a:rPr lang="vi-VN" sz="3600" dirty="0">
                <a:solidFill>
                  <a:srgbClr val="002060"/>
                </a:solidFill>
                <a:latin typeface="+mj-lt"/>
              </a:rPr>
            </a:br>
            <a:r>
              <a:rPr lang="vi-VN" sz="3600" dirty="0">
                <a:solidFill>
                  <a:srgbClr val="002060"/>
                </a:solidFill>
                <a:latin typeface="+mj-lt"/>
              </a:rPr>
              <a:t>Khế ngọt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thanh</a:t>
            </a:r>
            <a:br>
              <a:rPr lang="vi-VN" sz="3600" dirty="0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8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C4EFE-B1B4-1202-41ED-048C6AE2B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B08C4-E0B5-0D0E-287A-0EFD57FF3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7231915170575">
            <a:hlinkClick r:id="" action="ppaction://media"/>
            <a:extLst>
              <a:ext uri="{FF2B5EF4-FFF2-40B4-BE49-F238E27FC236}">
                <a16:creationId xmlns:a16="http://schemas.microsoft.com/office/drawing/2014/main" id="{E434F6E2-36D0-6E16-107C-8826F1B325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6090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7D7B91-745C-3F45-EAA6-A0B07B27008A}"/>
              </a:ext>
            </a:extLst>
          </p:cNvPr>
          <p:cNvSpPr/>
          <p:nvPr/>
        </p:nvSpPr>
        <p:spPr>
          <a:xfrm>
            <a:off x="76200" y="5383034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mua chanh</a:t>
            </a:r>
            <a:b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đường 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ngọt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03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</TotalTime>
  <Words>340</Words>
  <Application>Microsoft Office PowerPoint</Application>
  <PresentationFormat>On-screen Show (4:3)</PresentationFormat>
  <Paragraphs>62</Paragraphs>
  <Slides>30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153</cp:revision>
  <dcterms:created xsi:type="dcterms:W3CDTF">2023-11-06T08:53:45Z</dcterms:created>
  <dcterms:modified xsi:type="dcterms:W3CDTF">2026-02-27T08:33:14Z</dcterms:modified>
</cp:coreProperties>
</file>