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63" r:id="rId2"/>
    <p:sldId id="268" r:id="rId3"/>
    <p:sldId id="274" r:id="rId4"/>
    <p:sldId id="265" r:id="rId5"/>
    <p:sldId id="256" r:id="rId6"/>
    <p:sldId id="266" r:id="rId7"/>
    <p:sldId id="257" r:id="rId8"/>
    <p:sldId id="269" r:id="rId9"/>
    <p:sldId id="267" r:id="rId10"/>
    <p:sldId id="259" r:id="rId11"/>
    <p:sldId id="264" r:id="rId12"/>
    <p:sldId id="275" r:id="rId13"/>
    <p:sldId id="276" r:id="rId14"/>
    <p:sldId id="278" r:id="rId15"/>
    <p:sldId id="272" r:id="rId16"/>
    <p:sldId id="277" r:id="rId17"/>
    <p:sldId id="270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55" autoAdjust="0"/>
  </p:normalViewPr>
  <p:slideViewPr>
    <p:cSldViewPr>
      <p:cViewPr varScale="1">
        <p:scale>
          <a:sx n="103" d="100"/>
          <a:sy n="103" d="100"/>
        </p:scale>
        <p:origin x="18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42D0-BCCC-2C48-DD35-A827772F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88CC3-14C4-43E8-D2E1-B208A0818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348B-24B4-6E36-78C8-D7D48B99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73C80-75AC-DAC7-C325-73A8B1D7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B212-9B61-82DA-77A2-58DF0FB6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45F9-FFA6-25DC-215E-B6A1A819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A6123-A5A7-5235-5E3D-D0165034C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192B-79C4-4E23-38F6-A9802F55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1FC26-7DBA-47BF-D3ED-34B52C77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7F11-35C5-3307-A0D6-5F2D47E1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776905-6BF9-D289-614A-608162FB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9F946-095B-F5F2-6943-8DA33881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133D5-8F5A-03C7-5551-1A531B18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8EAA-150E-615F-8AAA-6F8FFB24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EB5F-4FC1-CE9B-4EC0-27E001CF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0EEB-1458-C49C-C5C9-CC0663E6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F601-C646-8802-C1CA-F622CC0F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FF36-C41E-A62C-B84C-50A41394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D7E8-F193-D7F1-E975-02520A22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BE58-C004-CE16-36A7-E1A10370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8116-6D27-8D6E-E2EB-1514E66F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CBAB-6C3A-18FD-CB81-830E6845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B9AC-47FD-886C-2D52-004D9D08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F3B89-3BD5-5354-23EB-65AFFA47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691C-F9B9-EF7A-104D-1FEA640C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B4B8-6087-7D54-EAEA-1EF7FE28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4BA0-D9A3-9FAF-01CD-A6FDF0498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52258-D4CA-1D58-B543-DA26B697B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27C76-9364-9753-E498-06F10D6B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5A477-F159-1F30-DBF4-6785D36E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88AA6-2157-C3BC-7285-72BD60D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6091-13FD-C893-F345-C1482FC7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E16EF-4014-B269-C6D4-6346F4A2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C1366-844C-318C-51E7-995C3E65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D37D4-2F73-EC91-FFAF-4F980702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495D0-9C3E-EE24-9A04-8C9B7932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5702D-BB8E-6B70-224F-258E30B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93270-9893-6662-73A3-8D88EF89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68C47-7833-ACD7-ED46-82C3B453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B9FD-5586-FCB5-D473-FE56EAA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9A032-EA1B-58B4-D8E4-40A865DB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8105D-6393-AC74-EF3B-1D729723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123B0-EA3A-7367-4A6B-A9606B47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2C47-6BAA-A7A1-5E29-E1784D9A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C6388-E5BA-5CD6-B87A-A9784CC8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C7C0-075D-80AD-A27D-76009F50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89B9-7E03-B7FF-D0B0-C61DD98A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FE39-FEEB-C3F2-C528-B911F632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90D91-54B5-7762-C56B-87B2AD1D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7080-3851-8391-AF54-6221D5A3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1774-2C98-2A1C-D534-737E07B2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C22BC-1B8A-E3B3-186F-8126A2AD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0097-78D3-CA14-4ED7-AA61C48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915D6-39D2-F7FF-73CD-20C32B4DD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43C49-8886-EAB8-D3A3-5B36F880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20D7-EA5A-10C8-993C-7AE1C88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EEACD-9E32-1DED-1BA5-1369884B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5D3-D579-7A5C-F164-C0323E2A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F5D12-5A8E-74E9-8F48-2481B066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7A0A-14AE-DF7E-7E18-72F11AD0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8B867-67FB-E91F-0FDD-3C18831AA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B94B-E2E8-3A2A-3EF1-D9C95DB0A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A35AF-891B-04CE-2336-0BD5BC86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file:///C:\Users\HP\Desktop\LienKhucNhacKhongLoiRemix-DJBeNhi-2663051.mp3" TargetMode="External"/><Relationship Id="rId1" Type="http://schemas.microsoft.com/office/2007/relationships/media" Target="file:///C:\Users\HP\Desktop\LienKhucNhacKhongLoiRemix-DJBeNhi-2663051.mp3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ổng hợp khung nền PowerPoint tuyệt đẹp để trang trí slide">
            <a:extLst>
              <a:ext uri="{FF2B5EF4-FFF2-40B4-BE49-F238E27FC236}">
                <a16:creationId xmlns:a16="http://schemas.microsoft.com/office/drawing/2014/main" id="{8DFE44E5-B3B9-B754-DA8D-39F5D7FE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CBB2C6A-116B-D6AB-751A-CE66BA5CF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2057399"/>
            <a:ext cx="8382000" cy="4355083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GIÁO ÁN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e,ê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Steam-Quy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5E)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Gia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5 - 6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30 - 35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Đặng Thị Thu Trang</a:t>
            </a:r>
            <a:endParaRPr lang="en-US" sz="3600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912A50F-6295-CCD9-CDC7-3910BCB0C88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8200" y="1219200"/>
            <a:ext cx="7467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XÃ XUÂN HƯNG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VINH</a:t>
            </a:r>
          </a:p>
        </p:txBody>
      </p:sp>
      <p:pic>
        <p:nvPicPr>
          <p:cNvPr id="13" name="NhaMinhRatVui-V.A-3584094">
            <a:hlinkClick r:id="" action="ppaction://media"/>
            <a:extLst>
              <a:ext uri="{FF2B5EF4-FFF2-40B4-BE49-F238E27FC236}">
                <a16:creationId xmlns:a16="http://schemas.microsoft.com/office/drawing/2014/main" id="{59CBC0BE-6F7A-B82A-CACD-83693A8EB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20000" y="5562600"/>
            <a:ext cx="685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3886200"/>
            <a:ext cx="3352799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595" y="3886200"/>
            <a:ext cx="3124201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 rot="16200000">
            <a:off x="563881" y="2636518"/>
            <a:ext cx="3596642" cy="3200404"/>
          </a:xfrm>
          <a:prstGeom prst="arc">
            <a:avLst>
              <a:gd name="adj1" fmla="val 7106406"/>
              <a:gd name="adj2" fmla="val 4719933"/>
            </a:avLst>
          </a:prstGeom>
          <a:ln w="635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6200000">
            <a:off x="5212080" y="2810021"/>
            <a:ext cx="3276603" cy="3124200"/>
          </a:xfrm>
          <a:prstGeom prst="arc">
            <a:avLst>
              <a:gd name="adj1" fmla="val 7106406"/>
              <a:gd name="adj2" fmla="val 4654976"/>
            </a:avLst>
          </a:prstGeom>
          <a:ln w="635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vron 8"/>
          <p:cNvSpPr/>
          <p:nvPr/>
        </p:nvSpPr>
        <p:spPr>
          <a:xfrm rot="16200000">
            <a:off x="6309520" y="213517"/>
            <a:ext cx="1401761" cy="2438400"/>
          </a:xfrm>
          <a:prstGeom prst="chevron">
            <a:avLst>
              <a:gd name="adj" fmla="val 46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3CC945F8-794C-0DAD-DACE-57A9D628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066800"/>
            <a:ext cx="11277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A6F42-73B2-656C-5918-3C90CC6C89D8}"/>
              </a:ext>
            </a:extLst>
          </p:cNvPr>
          <p:cNvSpPr txBox="1"/>
          <p:nvPr/>
        </p:nvSpPr>
        <p:spPr>
          <a:xfrm>
            <a:off x="-152400" y="1600200"/>
            <a:ext cx="8991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E3: Chia </a:t>
            </a:r>
            <a:r>
              <a:rPr lang="en-US" sz="10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10000" b="1" i="1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99E87301-CCF1-F0AC-D904-8B2724710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86600" y="579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E5AA-BFC5-7660-2E13-D8D76BC0F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1E1BA1C4-D449-D084-B853-0E253B83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066800"/>
            <a:ext cx="11430000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AFA27-9C03-39E4-049A-9C7AB28692E2}"/>
              </a:ext>
            </a:extLst>
          </p:cNvPr>
          <p:cNvSpPr txBox="1"/>
          <p:nvPr/>
        </p:nvSpPr>
        <p:spPr>
          <a:xfrm>
            <a:off x="-304800" y="1874728"/>
            <a:ext cx="8991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   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E4: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Áp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dụng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 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Củng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cố</a:t>
            </a:r>
            <a:endParaRPr lang="en-US" sz="9600" b="1" i="1" dirty="0">
              <a:solidFill>
                <a:srgbClr val="FF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5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26A1C2FC-D73C-6415-2E1C-336257980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20000" y="542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7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31D4A-F8AD-F05E-F9B3-13D84F0F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6A79B928-F3A1-C50D-443F-E7BE488D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8D141-A661-6C69-5AB5-DDF4E74A8B7F}"/>
              </a:ext>
            </a:extLst>
          </p:cNvPr>
          <p:cNvSpPr txBox="1"/>
          <p:nvPr/>
        </p:nvSpPr>
        <p:spPr>
          <a:xfrm>
            <a:off x="152400" y="2514600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Trò</a:t>
            </a:r>
            <a:r>
              <a:rPr lang="en-US" sz="10000" b="1" i="1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0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chơi</a:t>
            </a:r>
            <a:endParaRPr lang="en-US" sz="10000" b="1" i="1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9CB2C77D-CA8E-5818-98C7-DEC861028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86600" y="579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9DA68-C06E-6ABE-749F-CEC772461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hình nền về mẹ: thưởng thức vẻ đẹp đầy cảm động">
            <a:extLst>
              <a:ext uri="{FF2B5EF4-FFF2-40B4-BE49-F238E27FC236}">
                <a16:creationId xmlns:a16="http://schemas.microsoft.com/office/drawing/2014/main" id="{0EA91B4B-AE8F-E59D-3996-FF6199AE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0" y="-4482"/>
            <a:ext cx="9220200" cy="70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8AD848-1A9F-D24B-CB53-8DB0B046D136}"/>
              </a:ext>
            </a:extLst>
          </p:cNvPr>
          <p:cNvSpPr txBox="1"/>
          <p:nvPr/>
        </p:nvSpPr>
        <p:spPr>
          <a:xfrm>
            <a:off x="-1600200" y="2209800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Kết</a:t>
            </a:r>
            <a:r>
              <a:rPr lang="en-US" sz="10000" b="1" i="1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0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bạn</a:t>
            </a:r>
            <a:endParaRPr lang="en-US" sz="10000" b="1" i="1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3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199F3968-C12D-C2B6-A5BD-A73ECF048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86600" y="579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E0A5A-2A90-4175-BFD3-8DEBD526F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A0E5F-E78E-F00D-6C86-0E6689F0E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94"/>
            <a:ext cx="9144000" cy="7315200"/>
          </a:xfrm>
          <a:prstGeom prst="rect">
            <a:avLst/>
          </a:prstGeom>
        </p:spPr>
      </p:pic>
      <p:pic>
        <p:nvPicPr>
          <p:cNvPr id="10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5B845449-A25D-84AD-36ED-BE4709EE6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86600" y="5790188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9510E2-5CC5-A4E5-B76D-1F445CECBB43}"/>
              </a:ext>
            </a:extLst>
          </p:cNvPr>
          <p:cNvSpPr txBox="1"/>
          <p:nvPr/>
        </p:nvSpPr>
        <p:spPr>
          <a:xfrm>
            <a:off x="-914400" y="1905506"/>
            <a:ext cx="899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9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9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9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9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9600" b="1" i="1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3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4FFE0-CFCD-E547-C2F3-18A332E1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21106F7B-9C4B-5836-4D82-026CCEFDA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86600" y="5790188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030F53-E2B1-133E-52FE-38E3D4316BC8}"/>
              </a:ext>
            </a:extLst>
          </p:cNvPr>
          <p:cNvSpPr txBox="1"/>
          <p:nvPr/>
        </p:nvSpPr>
        <p:spPr>
          <a:xfrm>
            <a:off x="-914400" y="1905506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E5: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9600" b="1" i="1" dirty="0">
              <a:solidFill>
                <a:srgbClr val="FF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14C20E42-EE19-200E-6A3D-BE4246C3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66800"/>
            <a:ext cx="11277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0A807-0DEF-2212-DA81-ED41AD114300}"/>
              </a:ext>
            </a:extLst>
          </p:cNvPr>
          <p:cNvSpPr txBox="1"/>
          <p:nvPr/>
        </p:nvSpPr>
        <p:spPr>
          <a:xfrm>
            <a:off x="152400" y="260607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E5: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9600" b="1" i="1" dirty="0">
              <a:solidFill>
                <a:srgbClr val="FF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FBA1F9C9-E0C5-373C-9637-7C2B33562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39000" y="594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18E07-BE4F-F633-FF44-DC65E898A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C6E733BF-EA7D-0F01-B832-CC17E9D8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BDFE9106-F124-BB26-B4E7-0F2DA083F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6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làm Slide chào hỏi 5 - Kinh nghiệm dạy học">
            <a:extLst>
              <a:ext uri="{FF2B5EF4-FFF2-40B4-BE49-F238E27FC236}">
                <a16:creationId xmlns:a16="http://schemas.microsoft.com/office/drawing/2014/main" id="{B9B2540D-7C15-C4AF-A00E-14179B14D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72AFE-117E-26CD-7507-C394CB93E83F}"/>
              </a:ext>
            </a:extLst>
          </p:cNvPr>
          <p:cNvSpPr txBox="1"/>
          <p:nvPr/>
        </p:nvSpPr>
        <p:spPr>
          <a:xfrm>
            <a:off x="990600" y="2921168"/>
            <a:ext cx="693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Xin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BC3FCEB1-835D-11AC-7D3A-5478CAF6C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5334000"/>
            <a:ext cx="609600" cy="609600"/>
          </a:xfrm>
          <a:prstGeom prst="rect">
            <a:avLst/>
          </a:prstGeom>
        </p:spPr>
      </p:pic>
      <p:pic>
        <p:nvPicPr>
          <p:cNvPr id="7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54D81141-1977-02CD-3958-AB857F42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762000"/>
            <a:ext cx="10668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5E869CED-D3FB-79E4-15CD-3DD25F1A2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07850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B42E38-8BF2-4366-948C-35683886D8C9}"/>
              </a:ext>
            </a:extLst>
          </p:cNvPr>
          <p:cNvSpPr txBox="1"/>
          <p:nvPr/>
        </p:nvSpPr>
        <p:spPr>
          <a:xfrm>
            <a:off x="762001" y="2133600"/>
            <a:ext cx="7876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E1: </a:t>
            </a:r>
            <a:r>
              <a:rPr lang="en-US" sz="10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10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F374-67EA-F945-045F-97AD6B1ED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enKhucNhacKhongLoiRemix-DJBeNhi-2663051.mp3">
            <a:hlinkClick r:id="" action="ppaction://media"/>
            <a:extLst>
              <a:ext uri="{FF2B5EF4-FFF2-40B4-BE49-F238E27FC236}">
                <a16:creationId xmlns:a16="http://schemas.microsoft.com/office/drawing/2014/main" id="{14EB0EAC-FBA9-96B5-1F54-A4205FE06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5F785208-15F4-1070-7261-7D2B71859B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3306821C-85BE-5094-4DE2-475DCC8F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668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68F5B948-0B17-4ECD-658D-59460EFDAE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5105400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16D33E-3994-97D2-7532-BA57BA36FE38}"/>
              </a:ext>
            </a:extLst>
          </p:cNvPr>
          <p:cNvSpPr txBox="1"/>
          <p:nvPr/>
        </p:nvSpPr>
        <p:spPr>
          <a:xfrm>
            <a:off x="762001" y="2133600"/>
            <a:ext cx="787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E2: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9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90600"/>
            <a:ext cx="60198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39624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4200" y="3086100"/>
            <a:ext cx="3810000" cy="685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Arc 4"/>
          <p:cNvSpPr/>
          <p:nvPr/>
        </p:nvSpPr>
        <p:spPr>
          <a:xfrm rot="16200000">
            <a:off x="2892669" y="1864555"/>
            <a:ext cx="4038600" cy="3505200"/>
          </a:xfrm>
          <a:prstGeom prst="arc">
            <a:avLst>
              <a:gd name="adj1" fmla="val 7083624"/>
              <a:gd name="adj2" fmla="val 4682243"/>
            </a:avLst>
          </a:prstGeom>
          <a:ln w="635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425" y="1162050"/>
            <a:ext cx="61531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0405" y="3581400"/>
            <a:ext cx="3657595" cy="6096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16200000">
            <a:off x="2975903" y="2400305"/>
            <a:ext cx="3810000" cy="3428990"/>
          </a:xfrm>
          <a:prstGeom prst="arc">
            <a:avLst>
              <a:gd name="adj1" fmla="val 7338355"/>
              <a:gd name="adj2" fmla="val 4682243"/>
            </a:avLst>
          </a:prstGeom>
          <a:ln w="635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evron 11"/>
          <p:cNvSpPr/>
          <p:nvPr/>
        </p:nvSpPr>
        <p:spPr>
          <a:xfrm rot="16200000">
            <a:off x="4267199" y="-152403"/>
            <a:ext cx="1447801" cy="2514601"/>
          </a:xfrm>
          <a:prstGeom prst="chevron">
            <a:avLst>
              <a:gd name="adj" fmla="val 474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C43D8-BCA5-69C1-8976-3A0D19F1F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472A01B9-9BA7-193E-52C2-DE9B8834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6EFDD-BB54-563B-9423-3FDB949A73DF}"/>
              </a:ext>
            </a:extLst>
          </p:cNvPr>
          <p:cNvSpPr txBox="1"/>
          <p:nvPr/>
        </p:nvSpPr>
        <p:spPr>
          <a:xfrm>
            <a:off x="1371600" y="2228671"/>
            <a:ext cx="75438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5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1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2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661" y="1295400"/>
            <a:ext cx="588885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122</Words>
  <Application>Microsoft Office PowerPoint</Application>
  <PresentationFormat>On-screen Show (4:3)</PresentationFormat>
  <Paragraphs>26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Yu Gothic UI Semibold</vt:lpstr>
      <vt:lpstr>Arial</vt:lpstr>
      <vt:lpstr>Calibri</vt:lpstr>
      <vt:lpstr>Calibri Light</vt:lpstr>
      <vt:lpstr>Times New Roman</vt:lpstr>
      <vt:lpstr>Office Theme</vt:lpstr>
      <vt:lpstr>UBND XÃ XUÂN HƯNG TRƯỜNG MẦM NON XUÂN VINH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50</cp:revision>
  <dcterms:created xsi:type="dcterms:W3CDTF">2023-11-06T08:53:45Z</dcterms:created>
  <dcterms:modified xsi:type="dcterms:W3CDTF">2026-02-26T07:58:27Z</dcterms:modified>
</cp:coreProperties>
</file>