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63" r:id="rId2"/>
    <p:sldId id="296" r:id="rId3"/>
    <p:sldId id="314" r:id="rId4"/>
    <p:sldId id="316" r:id="rId5"/>
    <p:sldId id="317" r:id="rId6"/>
    <p:sldId id="304" r:id="rId7"/>
    <p:sldId id="273" r:id="rId8"/>
    <p:sldId id="303" r:id="rId9"/>
    <p:sldId id="299" r:id="rId10"/>
    <p:sldId id="256" r:id="rId11"/>
    <p:sldId id="300" r:id="rId12"/>
    <p:sldId id="257" r:id="rId13"/>
    <p:sldId id="274" r:id="rId14"/>
    <p:sldId id="280" r:id="rId15"/>
    <p:sldId id="287" r:id="rId16"/>
    <p:sldId id="289" r:id="rId17"/>
    <p:sldId id="302" r:id="rId18"/>
    <p:sldId id="293" r:id="rId19"/>
    <p:sldId id="294" r:id="rId20"/>
    <p:sldId id="306" r:id="rId21"/>
    <p:sldId id="264" r:id="rId22"/>
    <p:sldId id="307" r:id="rId23"/>
    <p:sldId id="309" r:id="rId24"/>
    <p:sldId id="305" r:id="rId25"/>
    <p:sldId id="313" r:id="rId26"/>
    <p:sldId id="318" r:id="rId27"/>
    <p:sldId id="26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0" autoAdjust="0"/>
  </p:normalViewPr>
  <p:slideViewPr>
    <p:cSldViewPr>
      <p:cViewPr varScale="1">
        <p:scale>
          <a:sx n="106" d="100"/>
          <a:sy n="106" d="100"/>
        </p:scale>
        <p:origin x="176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42D0-BCCC-2C48-DD35-A827772F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88CC3-14C4-43E8-D2E1-B208A0818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348B-24B4-6E36-78C8-D7D48B99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73C80-75AC-DAC7-C325-73A8B1D7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B212-9B61-82DA-77A2-58DF0FB6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45F9-FFA6-25DC-215E-B6A1A819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A6123-A5A7-5235-5E3D-D0165034C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192B-79C4-4E23-38F6-A9802F55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1FC26-7DBA-47BF-D3ED-34B52C77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7F11-35C5-3307-A0D6-5F2D47E1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776905-6BF9-D289-614A-608162FB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9F946-095B-F5F2-6943-8DA33881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133D5-8F5A-03C7-5551-1A531B18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8EAA-150E-615F-8AAA-6F8FFB24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EB5F-4FC1-CE9B-4EC0-27E001CF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0EEB-1458-C49C-C5C9-CC0663E6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F601-C646-8802-C1CA-F622CC0F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FF36-C41E-A62C-B84C-50A41394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D7E8-F193-D7F1-E975-02520A22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BE58-C004-CE16-36A7-E1A10370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8116-6D27-8D6E-E2EB-1514E66F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CBAB-6C3A-18FD-CB81-830E6845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B9AC-47FD-886C-2D52-004D9D08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F3B89-3BD5-5354-23EB-65AFFA47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691C-F9B9-EF7A-104D-1FEA640C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B4B8-6087-7D54-EAEA-1EF7FE28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4BA0-D9A3-9FAF-01CD-A6FDF0498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52258-D4CA-1D58-B543-DA26B697B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27C76-9364-9753-E498-06F10D6B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5A477-F159-1F30-DBF4-6785D36E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88AA6-2157-C3BC-7285-72BD60D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6091-13FD-C893-F345-C1482FC7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E16EF-4014-B269-C6D4-6346F4A2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C1366-844C-318C-51E7-995C3E65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D37D4-2F73-EC91-FFAF-4F980702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495D0-9C3E-EE24-9A04-8C9B7932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5702D-BB8E-6B70-224F-258E30B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93270-9893-6662-73A3-8D88EF89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68C47-7833-ACD7-ED46-82C3B453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B9FD-5586-FCB5-D473-FE56EAA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9A032-EA1B-58B4-D8E4-40A865DB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8105D-6393-AC74-EF3B-1D729723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123B0-EA3A-7367-4A6B-A9606B47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2C47-6BAA-A7A1-5E29-E1784D9A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C6388-E5BA-5CD6-B87A-A9784CC8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C7C0-075D-80AD-A27D-76009F50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89B9-7E03-B7FF-D0B0-C61DD98A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FE39-FEEB-C3F2-C528-B911F632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90D91-54B5-7762-C56B-87B2AD1D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7080-3851-8391-AF54-6221D5A3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1774-2C98-2A1C-D534-737E07B2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C22BC-1B8A-E3B3-186F-8126A2AD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0097-78D3-CA14-4ED7-AA61C48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915D6-39D2-F7FF-73CD-20C32B4DD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43C49-8886-EAB8-D3A3-5B36F880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20D7-EA5A-10C8-993C-7AE1C88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EEACD-9E32-1DED-1BA5-1369884B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5D3-D579-7A5C-F164-C0323E2A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F5D12-5A8E-74E9-8F48-2481B066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7A0A-14AE-DF7E-7E18-72F11AD0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8B867-67FB-E91F-0FDD-3C18831AA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C38-910D-4731-BE5B-354C53165383}" type="datetimeFigureOut">
              <a:rPr lang="en-US" smtClean="0"/>
              <a:pPr/>
              <a:t>26/2/2026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B94B-E2E8-3A2A-3EF1-D9C95DB0A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A35AF-891B-04CE-2336-0BD5BC86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jpeg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5.mp3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file:///C:\Users\HP\Desktop\LienKhucNhacKhongLoiRemix-DJBeNhi-2663051.mp3" TargetMode="External"/><Relationship Id="rId1" Type="http://schemas.microsoft.com/office/2007/relationships/media" Target="file:///C:\Users\HP\Desktop\LienKhucNhacKhongLoiRemix-DJBeNhi-2663051.mp3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Tổng hợp khung nền PowerPoint tuyệt đẹp để trang trí slide">
            <a:extLst>
              <a:ext uri="{FF2B5EF4-FFF2-40B4-BE49-F238E27FC236}">
                <a16:creationId xmlns:a16="http://schemas.microsoft.com/office/drawing/2014/main" id="{E878388C-0174-9507-8123-92D8AC53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A9FB143-E3A2-402F-9358-F429D4B73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2057399"/>
            <a:ext cx="8382000" cy="4355083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GIÁO ÁN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e, ê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Steam-Quy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5E)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Gia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5 - 6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30 - 35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Đặng Thị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Trang</a:t>
            </a:r>
            <a:endParaRPr lang="en-US" sz="36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3F96C0B-338C-9AEE-7537-707DFA7560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8200" y="1143000"/>
            <a:ext cx="7467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XÃ XUÂN HƯNG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VINH</a:t>
            </a:r>
          </a:p>
        </p:txBody>
      </p:sp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42E863AA-7373-F1C7-E1E0-36131DDBB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467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39624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4200" y="3086100"/>
            <a:ext cx="3810000" cy="685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Arc 4"/>
          <p:cNvSpPr/>
          <p:nvPr/>
        </p:nvSpPr>
        <p:spPr>
          <a:xfrm rot="16200000">
            <a:off x="2892669" y="1864555"/>
            <a:ext cx="4038600" cy="3505200"/>
          </a:xfrm>
          <a:prstGeom prst="arc">
            <a:avLst>
              <a:gd name="adj1" fmla="val 7083624"/>
              <a:gd name="adj2" fmla="val 4682243"/>
            </a:avLst>
          </a:prstGeom>
          <a:ln w="635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76DE8B-5320-954F-906A-026E04F5D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4569" y="5971730"/>
            <a:ext cx="406400" cy="38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02466-A9BC-0AED-B499-B0B0E658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40 Viền khung ý tưởng | trang trí, khung, khung ảnh">
            <a:extLst>
              <a:ext uri="{FF2B5EF4-FFF2-40B4-BE49-F238E27FC236}">
                <a16:creationId xmlns:a16="http://schemas.microsoft.com/office/drawing/2014/main" id="{D85C2130-8E04-30C6-99C5-EB2B77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C874A-08F3-3B9B-93BB-015ACABA66F5}"/>
              </a:ext>
            </a:extLst>
          </p:cNvPr>
          <p:cNvSpPr txBox="1"/>
          <p:nvPr/>
        </p:nvSpPr>
        <p:spPr>
          <a:xfrm>
            <a:off x="249588" y="1570733"/>
            <a:ext cx="8644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2: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cấu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gồm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hai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ngang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cong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hở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phải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đầu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dấu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mũ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2253EC82-8C79-9979-FE6B-BB599A98A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2349" y="4800600"/>
            <a:ext cx="2019301" cy="11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0405" y="3581400"/>
            <a:ext cx="3657595" cy="6096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16200000">
            <a:off x="2975903" y="2400305"/>
            <a:ext cx="3810000" cy="3428990"/>
          </a:xfrm>
          <a:prstGeom prst="arc">
            <a:avLst>
              <a:gd name="adj1" fmla="val 7338355"/>
              <a:gd name="adj2" fmla="val 4682243"/>
            </a:avLst>
          </a:prstGeom>
          <a:ln w="635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 rot="16200000">
            <a:off x="4267199" y="-152403"/>
            <a:ext cx="1447801" cy="2514601"/>
          </a:xfrm>
          <a:prstGeom prst="chevron">
            <a:avLst>
              <a:gd name="adj" fmla="val 474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D4693EF-1EBD-DF11-3A19-2F3D96637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4569" y="5971730"/>
            <a:ext cx="406400" cy="38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1D00B-84F0-3E7A-85F4-12AC1BF7D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ảm giá Ghế trẻ em mầm non bằng nhựa chất lượng cao - Mua Thông Minh">
            <a:extLst>
              <a:ext uri="{FF2B5EF4-FFF2-40B4-BE49-F238E27FC236}">
                <a16:creationId xmlns:a16="http://schemas.microsoft.com/office/drawing/2014/main" id="{3CBE83B4-DE8E-18A6-B048-5AB8EF0F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89154"/>
            <a:ext cx="4419601" cy="45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8E94E0-F841-BDFD-DD68-EBEF0B559C2C}"/>
              </a:ext>
            </a:extLst>
          </p:cNvPr>
          <p:cNvSpPr txBox="1"/>
          <p:nvPr/>
        </p:nvSpPr>
        <p:spPr>
          <a:xfrm>
            <a:off x="1981199" y="5650926"/>
            <a:ext cx="44196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/>
              <a:t>Cái</a:t>
            </a:r>
            <a:r>
              <a:rPr lang="en-US" sz="8000" b="1" dirty="0"/>
              <a:t> </a:t>
            </a:r>
            <a:r>
              <a:rPr lang="en-US" sz="8000" b="1" dirty="0" err="1"/>
              <a:t>gh</a:t>
            </a:r>
            <a:r>
              <a:rPr lang="en-US" sz="80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27337846-1A8C-E938-A6E4-08BC33070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2488" y="4572000"/>
            <a:ext cx="2351512" cy="1475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3D468-EBB1-76A3-149A-C74492A8D880}"/>
              </a:ext>
            </a:extLst>
          </p:cNvPr>
          <p:cNvSpPr txBox="1"/>
          <p:nvPr/>
        </p:nvSpPr>
        <p:spPr>
          <a:xfrm>
            <a:off x="844783" y="487708"/>
            <a:ext cx="7461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</a:rPr>
              <a:t>Hãy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tìm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còn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để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ghép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đúng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dưới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ảnh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ghế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2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5100-1066-B133-768D-20860DB5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iảm giá Ghế trẻ em mầm non bằng nhựa chất lượng cao - Mua Thông Minh">
            <a:extLst>
              <a:ext uri="{FF2B5EF4-FFF2-40B4-BE49-F238E27FC236}">
                <a16:creationId xmlns:a16="http://schemas.microsoft.com/office/drawing/2014/main" id="{F02DA611-F81A-55DE-CBC3-1C33807A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235189"/>
            <a:ext cx="57959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6794C-7538-6228-8ED1-32034218E257}"/>
              </a:ext>
            </a:extLst>
          </p:cNvPr>
          <p:cNvSpPr txBox="1"/>
          <p:nvPr/>
        </p:nvSpPr>
        <p:spPr>
          <a:xfrm>
            <a:off x="2286000" y="50292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/>
              <a:t>Cái</a:t>
            </a:r>
            <a:r>
              <a:rPr lang="en-US" sz="8000" b="1" dirty="0"/>
              <a:t> </a:t>
            </a:r>
            <a:r>
              <a:rPr lang="en-US" sz="8000" b="1" dirty="0" err="1"/>
              <a:t>gh</a:t>
            </a:r>
            <a:r>
              <a:rPr lang="en-US" sz="8000" b="1" dirty="0" err="1">
                <a:solidFill>
                  <a:srgbClr val="FF0000"/>
                </a:solidFill>
              </a:rPr>
              <a:t>ế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338733F-4013-D210-BC6F-7D2FD926A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4569" y="5971730"/>
            <a:ext cx="406400" cy="38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0D0A5-45F5-9E4E-DB56-860CF9F5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C876F-6235-EECF-AD53-B645260D6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100063"/>
            <a:ext cx="5638800" cy="3418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D923C2-9E3B-0C4B-49A7-D488EDC07D80}"/>
              </a:ext>
            </a:extLst>
          </p:cNvPr>
          <p:cNvSpPr txBox="1"/>
          <p:nvPr/>
        </p:nvSpPr>
        <p:spPr>
          <a:xfrm>
            <a:off x="2209800" y="5518149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M… </a:t>
            </a:r>
            <a:r>
              <a:rPr lang="en-US" sz="8000" b="1" dirty="0" err="1"/>
              <a:t>và</a:t>
            </a:r>
            <a:r>
              <a:rPr lang="en-US" sz="8000" b="1" dirty="0"/>
              <a:t> b…</a:t>
            </a: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AC9330D2-3D53-E713-5B1C-415A48E6F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8362" y="4775867"/>
            <a:ext cx="2351512" cy="1551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ED0D9-C310-1B4D-44AF-2A342BA03ADA}"/>
              </a:ext>
            </a:extLst>
          </p:cNvPr>
          <p:cNvSpPr txBox="1"/>
          <p:nvPr/>
        </p:nvSpPr>
        <p:spPr>
          <a:xfrm>
            <a:off x="1028700" y="701621"/>
            <a:ext cx="6934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Câu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hỏi</a:t>
            </a:r>
            <a:r>
              <a:rPr lang="en-US" sz="2800" b="1" dirty="0">
                <a:solidFill>
                  <a:srgbClr val="0070C0"/>
                </a:solidFill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</a:rPr>
              <a:t>Hãy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tìm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chữ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còn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thiếu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ghép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từ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dưới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hình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ảnh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mẹ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bé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32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211EF-8B0B-6660-62D2-4DC5B6063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B669D-E6C6-968D-6FD9-ACD327F03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326"/>
            <a:ext cx="9144000" cy="5203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14069-9FF7-0670-AFFF-1428976CBFDE}"/>
              </a:ext>
            </a:extLst>
          </p:cNvPr>
          <p:cNvSpPr txBox="1"/>
          <p:nvPr/>
        </p:nvSpPr>
        <p:spPr>
          <a:xfrm>
            <a:off x="1562100" y="5509943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/>
              <a:t>M</a:t>
            </a:r>
            <a:r>
              <a:rPr lang="en-US" sz="8000" b="1" dirty="0" err="1">
                <a:solidFill>
                  <a:srgbClr val="FF0000"/>
                </a:solidFill>
              </a:rPr>
              <a:t>ẹ</a:t>
            </a:r>
            <a:r>
              <a:rPr lang="en-US" sz="8000" b="1" dirty="0"/>
              <a:t> </a:t>
            </a:r>
            <a:r>
              <a:rPr lang="en-US" sz="8000" b="1" dirty="0" err="1"/>
              <a:t>và</a:t>
            </a:r>
            <a:r>
              <a:rPr lang="en-US" sz="8000" b="1" dirty="0"/>
              <a:t> </a:t>
            </a:r>
            <a:r>
              <a:rPr lang="en-US" sz="8000" b="1" dirty="0" err="1"/>
              <a:t>b</a:t>
            </a:r>
            <a:r>
              <a:rPr lang="en-US" sz="8000" b="1" dirty="0" err="1">
                <a:solidFill>
                  <a:srgbClr val="FF0000"/>
                </a:solidFill>
              </a:rPr>
              <a:t>é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5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32A13FF-8A5D-C474-4E35-E620EA744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8700" y="642374"/>
            <a:ext cx="406400" cy="38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53C19-36F2-1FE3-4CBE-E4ACBFF1B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đơn giản: Các mẫu hình nền dễ tải, miễn phí">
            <a:extLst>
              <a:ext uri="{FF2B5EF4-FFF2-40B4-BE49-F238E27FC236}">
                <a16:creationId xmlns:a16="http://schemas.microsoft.com/office/drawing/2014/main" id="{B4FB8ED1-F808-E9AE-1FB9-4C4DBCDF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42" y="2286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F0B03C6-5019-C029-AE9D-BBBB4B740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3243" y="4605088"/>
            <a:ext cx="2318757" cy="1698142"/>
          </a:xfrm>
          <a:prstGeom prst="rect">
            <a:avLst/>
          </a:prstGeom>
        </p:spPr>
      </p:pic>
      <p:pic>
        <p:nvPicPr>
          <p:cNvPr id="1026" name="Picture 2" descr="Hình ảnh Dép Tông Cực Nóng Mùa Hè đôi Dép Hoạt Hình đáng Yêu ...">
            <a:extLst>
              <a:ext uri="{FF2B5EF4-FFF2-40B4-BE49-F238E27FC236}">
                <a16:creationId xmlns:a16="http://schemas.microsoft.com/office/drawing/2014/main" id="{6B827A93-7F31-8555-982E-BE8C0188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4038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A08A6-1DF8-CD09-8802-67262D43C186}"/>
              </a:ext>
            </a:extLst>
          </p:cNvPr>
          <p:cNvSpPr txBox="1"/>
          <p:nvPr/>
        </p:nvSpPr>
        <p:spPr>
          <a:xfrm>
            <a:off x="762000" y="848780"/>
            <a:ext cx="7685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</a:rPr>
              <a:t>Hãy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tìm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còn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ghép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dưới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ảnh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đôi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dép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54BC3-254E-BDC9-0DE6-71364F0B06AB}"/>
              </a:ext>
            </a:extLst>
          </p:cNvPr>
          <p:cNvSpPr txBox="1"/>
          <p:nvPr/>
        </p:nvSpPr>
        <p:spPr>
          <a:xfrm>
            <a:off x="2590800" y="5143500"/>
            <a:ext cx="4648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Đôi</a:t>
            </a:r>
            <a:r>
              <a:rPr lang="en-US" sz="8000" b="1" dirty="0"/>
              <a:t> d…p</a:t>
            </a:r>
          </a:p>
        </p:txBody>
      </p:sp>
    </p:spTree>
    <p:extLst>
      <p:ext uri="{BB962C8B-B14F-4D97-AF65-F5344CB8AC3E}">
        <p14:creationId xmlns:p14="http://schemas.microsoft.com/office/powerpoint/2010/main" val="30172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E8CD-EA97-2ADF-0670-B37F9553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âm thanh chuông">
            <a:hlinkClick r:id="" action="ppaction://media"/>
            <a:extLst>
              <a:ext uri="{FF2B5EF4-FFF2-40B4-BE49-F238E27FC236}">
                <a16:creationId xmlns:a16="http://schemas.microsoft.com/office/drawing/2014/main" id="{07D555A4-8C28-361D-346A-0B0783766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4953000"/>
            <a:ext cx="609600" cy="609600"/>
          </a:xfrm>
          <a:prstGeom prst="rect">
            <a:avLst/>
          </a:prstGeom>
        </p:spPr>
      </p:pic>
      <p:pic>
        <p:nvPicPr>
          <p:cNvPr id="10" name="Picture 2" descr="Hình nền Powerpoint đơn giản: Các mẫu hình nền dễ tải, miễn phí">
            <a:extLst>
              <a:ext uri="{FF2B5EF4-FFF2-40B4-BE49-F238E27FC236}">
                <a16:creationId xmlns:a16="http://schemas.microsoft.com/office/drawing/2014/main" id="{94BD8029-E4D1-E16F-D970-4B017CC1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Dép Tông Cực Nóng Mùa Hè đôi Dép Hoạt Hình đáng Yêu ...">
            <a:extLst>
              <a:ext uri="{FF2B5EF4-FFF2-40B4-BE49-F238E27FC236}">
                <a16:creationId xmlns:a16="http://schemas.microsoft.com/office/drawing/2014/main" id="{C214265C-614F-4B02-7396-8A564F23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1281"/>
            <a:ext cx="4267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8B7D7-9DB4-1D49-D1F4-D0CD2FDC66E7}"/>
              </a:ext>
            </a:extLst>
          </p:cNvPr>
          <p:cNvSpPr txBox="1"/>
          <p:nvPr/>
        </p:nvSpPr>
        <p:spPr>
          <a:xfrm>
            <a:off x="2743200" y="4875655"/>
            <a:ext cx="4648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Đôi</a:t>
            </a:r>
            <a:r>
              <a:rPr lang="en-US" sz="8000" b="1" dirty="0"/>
              <a:t> </a:t>
            </a:r>
            <a:r>
              <a:rPr lang="en-US" sz="8000" b="1" dirty="0" err="1"/>
              <a:t>d</a:t>
            </a:r>
            <a:r>
              <a:rPr lang="en-US" sz="8000" b="1" dirty="0" err="1">
                <a:solidFill>
                  <a:srgbClr val="FF0000"/>
                </a:solidFill>
              </a:rPr>
              <a:t>é</a:t>
            </a:r>
            <a:r>
              <a:rPr lang="en-US" sz="8000" b="1" dirty="0" err="1"/>
              <a:t>p</a:t>
            </a:r>
            <a:endParaRPr lang="en-US" sz="8000" b="1" dirty="0"/>
          </a:p>
        </p:txBody>
      </p:sp>
      <p:pic>
        <p:nvPicPr>
          <p:cNvPr id="4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57B6AF3-37A4-B776-76AA-B90952F362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1" y="5305726"/>
            <a:ext cx="914399" cy="8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A01E-D9AF-7BCE-1B92-013B2951D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046FCA-C358-D736-1CA1-EF163F199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9AB3B-16A7-AFCB-6486-D19BA50B55B0}"/>
              </a:ext>
            </a:extLst>
          </p:cNvPr>
          <p:cNvSpPr txBox="1"/>
          <p:nvPr/>
        </p:nvSpPr>
        <p:spPr>
          <a:xfrm>
            <a:off x="729244" y="223391"/>
            <a:ext cx="7685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6: </a:t>
            </a:r>
            <a:r>
              <a:rPr lang="en-US" sz="3200" b="1" dirty="0" err="1">
                <a:solidFill>
                  <a:srgbClr val="0070C0"/>
                </a:solidFill>
              </a:rPr>
              <a:t>Hãy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tìm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còn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ghép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dưới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ảnh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quạt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điện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AutoShape 6" descr="vẽ tay quạt điện vector màu xanh miễn phí  Công cụ đồ họa hình ảnh EPS">
            <a:extLst>
              <a:ext uri="{FF2B5EF4-FFF2-40B4-BE49-F238E27FC236}">
                <a16:creationId xmlns:a16="http://schemas.microsoft.com/office/drawing/2014/main" id="{E8C2927B-6330-E062-182C-903FCE3273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B2157-33C6-8D89-847A-3C7A6B8B4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00609"/>
            <a:ext cx="6402223" cy="4176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8A4EF9-D0CD-C04F-295A-642FB9BD3647}"/>
              </a:ext>
            </a:extLst>
          </p:cNvPr>
          <p:cNvSpPr txBox="1"/>
          <p:nvPr/>
        </p:nvSpPr>
        <p:spPr>
          <a:xfrm>
            <a:off x="2057400" y="5311170"/>
            <a:ext cx="5640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Quạt</a:t>
            </a:r>
            <a:r>
              <a:rPr lang="en-US" sz="8000" b="1" dirty="0"/>
              <a:t> </a:t>
            </a:r>
            <a:r>
              <a:rPr lang="en-US" sz="8000" b="1" dirty="0" err="1"/>
              <a:t>đi</a:t>
            </a:r>
            <a:r>
              <a:rPr lang="en-US" sz="8000" b="1" dirty="0">
                <a:solidFill>
                  <a:srgbClr val="FF0000"/>
                </a:solidFill>
              </a:rPr>
              <a:t>…</a:t>
            </a:r>
            <a:r>
              <a:rPr lang="en-US" sz="80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26528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BDD9F-1716-8ED8-2F2E-C0EC433D9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44A8B27F-928F-C3C2-4822-B0CD0BC32D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60+ khung nền đẹp, miễn phí dành cho powerpoint">
            <a:extLst>
              <a:ext uri="{FF2B5EF4-FFF2-40B4-BE49-F238E27FC236}">
                <a16:creationId xmlns:a16="http://schemas.microsoft.com/office/drawing/2014/main" id="{FFE5EBFB-C309-1D2A-0BB9-6820B395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85CE10DC-B527-645C-06CC-B0127E9B5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953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27F10-762B-B7DE-55AE-6EAA40AA6520}"/>
              </a:ext>
            </a:extLst>
          </p:cNvPr>
          <p:cNvSpPr txBox="1"/>
          <p:nvPr/>
        </p:nvSpPr>
        <p:spPr>
          <a:xfrm>
            <a:off x="1371600" y="2286000"/>
            <a:ext cx="800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E1: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0556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05553-6965-4EAB-BAE5-B1B72C49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thanh chuông">
            <a:hlinkClick r:id="" action="ppaction://media"/>
            <a:extLst>
              <a:ext uri="{FF2B5EF4-FFF2-40B4-BE49-F238E27FC236}">
                <a16:creationId xmlns:a16="http://schemas.microsoft.com/office/drawing/2014/main" id="{D865ED0B-5129-7AEB-7D6E-9159B6DCE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6000452"/>
            <a:ext cx="609600" cy="609600"/>
          </a:xfrm>
          <a:prstGeom prst="rect">
            <a:avLst/>
          </a:prstGeom>
        </p:spPr>
      </p:pic>
      <p:pic>
        <p:nvPicPr>
          <p:cNvPr id="1026" name="Picture 2" descr="Hình nền Powerpoint đơn giản: Các mẫu hình nền dễ tải, miễn phí">
            <a:extLst>
              <a:ext uri="{FF2B5EF4-FFF2-40B4-BE49-F238E27FC236}">
                <a16:creationId xmlns:a16="http://schemas.microsoft.com/office/drawing/2014/main" id="{C99A59E7-2537-AC2A-5AF6-E8C4AD499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0544C5-650E-3828-BFED-66902571CC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7283" y="5436576"/>
            <a:ext cx="920917" cy="868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CE96F-7772-A5F2-493A-39E7582D0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97665"/>
            <a:ext cx="6629400" cy="4484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52A112-7FD5-DB23-84B8-47403C333635}"/>
              </a:ext>
            </a:extLst>
          </p:cNvPr>
          <p:cNvSpPr txBox="1"/>
          <p:nvPr/>
        </p:nvSpPr>
        <p:spPr>
          <a:xfrm>
            <a:off x="2132177" y="4883968"/>
            <a:ext cx="5792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Quạt</a:t>
            </a:r>
            <a:r>
              <a:rPr lang="en-US" sz="8000" b="1" dirty="0"/>
              <a:t> </a:t>
            </a:r>
            <a:r>
              <a:rPr lang="en-US" sz="8000" b="1" dirty="0" err="1"/>
              <a:t>đi</a:t>
            </a:r>
            <a:r>
              <a:rPr lang="en-US" sz="8000" b="1" dirty="0" err="1">
                <a:solidFill>
                  <a:srgbClr val="FF0000"/>
                </a:solidFill>
              </a:rPr>
              <a:t>ệ</a:t>
            </a:r>
            <a:r>
              <a:rPr lang="en-US" sz="8000" b="1" dirty="0" err="1"/>
              <a:t>n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6125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8C24D167-EEA4-1B50-D139-26D2E6CEF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24800" y="5105400"/>
            <a:ext cx="609600" cy="609600"/>
          </a:xfrm>
          <a:prstGeom prst="rect">
            <a:avLst/>
          </a:prstGeom>
        </p:spPr>
      </p:pic>
      <p:pic>
        <p:nvPicPr>
          <p:cNvPr id="5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DAFA9CE9-5EB8-A9D9-AB75-DB89B7AC3C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2412" y="5410200"/>
            <a:ext cx="609600" cy="609600"/>
          </a:xfrm>
          <a:prstGeom prst="rect">
            <a:avLst/>
          </a:prstGeom>
        </p:spPr>
      </p:pic>
      <p:pic>
        <p:nvPicPr>
          <p:cNvPr id="6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C0B3970B-3C9D-1345-B1BC-83EDB5C9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4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3030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0E0B-CA89-B9F1-C9EA-E67745B98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5C579E-D4B5-BE07-445E-AA057FC8C393}"/>
              </a:ext>
            </a:extLst>
          </p:cNvPr>
          <p:cNvSpPr txBox="1"/>
          <p:nvPr/>
        </p:nvSpPr>
        <p:spPr>
          <a:xfrm>
            <a:off x="-322053" y="2438400"/>
            <a:ext cx="94660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8800" dirty="0"/>
          </a:p>
        </p:txBody>
      </p:sp>
      <p:pic>
        <p:nvPicPr>
          <p:cNvPr id="22532" name="Picture 4" descr="Những khung ảnh đẹp nhất cho các bạn ghép ảnh vào">
            <a:extLst>
              <a:ext uri="{FF2B5EF4-FFF2-40B4-BE49-F238E27FC236}">
                <a16:creationId xmlns:a16="http://schemas.microsoft.com/office/drawing/2014/main" id="{D70469F2-DF27-512B-744B-409C74550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" y="-187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à Mình Rất Vui">
            <a:hlinkClick r:id="" action="ppaction://media"/>
            <a:extLst>
              <a:ext uri="{FF2B5EF4-FFF2-40B4-BE49-F238E27FC236}">
                <a16:creationId xmlns:a16="http://schemas.microsoft.com/office/drawing/2014/main" id="{D7BB1001-4B7A-5887-D6CA-D276C8623D3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4415" y="4711075"/>
            <a:ext cx="660400" cy="660400"/>
          </a:xfrm>
        </p:spPr>
      </p:pic>
    </p:spTree>
    <p:extLst>
      <p:ext uri="{BB962C8B-B14F-4D97-AF65-F5344CB8AC3E}">
        <p14:creationId xmlns:p14="http://schemas.microsoft.com/office/powerpoint/2010/main" val="23509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9C8A-3157-42A4-801B-134A0D3FB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2F3078AD-3E08-95C7-3C9E-1C49BC14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2" y="-2438400"/>
            <a:ext cx="9144000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5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81D0C-1EC8-75DE-C9D2-53F1A4DB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yển chọn những khung PowerPoint đẹp nhất 2023">
            <a:extLst>
              <a:ext uri="{FF2B5EF4-FFF2-40B4-BE49-F238E27FC236}">
                <a16:creationId xmlns:a16="http://schemas.microsoft.com/office/drawing/2014/main" id="{540CE46B-E7DA-34BB-FC6D-A42DAA7C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90677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AF092-BCEB-4489-B598-C24255D07DC3}"/>
              </a:ext>
            </a:extLst>
          </p:cNvPr>
          <p:cNvSpPr txBox="1"/>
          <p:nvPr/>
        </p:nvSpPr>
        <p:spPr>
          <a:xfrm>
            <a:off x="0" y="2590800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sz="7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000" dirty="0"/>
          </a:p>
        </p:txBody>
      </p:sp>
      <p:pic>
        <p:nvPicPr>
          <p:cNvPr id="4" name="Nhà Mình Rất Vui">
            <a:hlinkClick r:id="" action="ppaction://media"/>
            <a:extLst>
              <a:ext uri="{FF2B5EF4-FFF2-40B4-BE49-F238E27FC236}">
                <a16:creationId xmlns:a16="http://schemas.microsoft.com/office/drawing/2014/main" id="{C1656B53-2501-39C0-C50B-4D6AB71773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4800600"/>
            <a:ext cx="660400" cy="660400"/>
          </a:xfrm>
        </p:spPr>
      </p:pic>
    </p:spTree>
    <p:extLst>
      <p:ext uri="{BB962C8B-B14F-4D97-AF65-F5344CB8AC3E}">
        <p14:creationId xmlns:p14="http://schemas.microsoft.com/office/powerpoint/2010/main" val="22648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2A03-A10F-6B85-9775-BA107AC91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0+ khung nền đẹp, miễn phí dành cho powerpoint">
            <a:extLst>
              <a:ext uri="{FF2B5EF4-FFF2-40B4-BE49-F238E27FC236}">
                <a16:creationId xmlns:a16="http://schemas.microsoft.com/office/drawing/2014/main" id="{E4FFF894-5378-C031-1F98-44BF0AE6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2F4D-A306-46BD-3846-20D916E1DB98}"/>
              </a:ext>
            </a:extLst>
          </p:cNvPr>
          <p:cNvSpPr txBox="1"/>
          <p:nvPr/>
        </p:nvSpPr>
        <p:spPr>
          <a:xfrm>
            <a:off x="1219200" y="2286000"/>
            <a:ext cx="762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E5: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9600" dirty="0"/>
          </a:p>
        </p:txBody>
      </p:sp>
      <p:pic>
        <p:nvPicPr>
          <p:cNvPr id="5" name="niem-vui-gia-dinh-hoang-van">
            <a:hlinkClick r:id="" action="ppaction://media"/>
            <a:extLst>
              <a:ext uri="{FF2B5EF4-FFF2-40B4-BE49-F238E27FC236}">
                <a16:creationId xmlns:a16="http://schemas.microsoft.com/office/drawing/2014/main" id="{87201B7E-4EA7-6D0A-0FA1-B537E055A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760660"/>
            <a:ext cx="609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3CD4-49EF-70AC-26CB-836D7D4BA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D2500038-D688-A7A9-92F9-7C46272B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niem-vui-gia-dinh-hoang-van">
            <a:hlinkClick r:id="" action="ppaction://media"/>
            <a:extLst>
              <a:ext uri="{FF2B5EF4-FFF2-40B4-BE49-F238E27FC236}">
                <a16:creationId xmlns:a16="http://schemas.microsoft.com/office/drawing/2014/main" id="{6748BBC8-F439-17CF-F55D-19C12EC9F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5626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C72AFE-117E-26CD-7507-C394CB93E83F}"/>
              </a:ext>
            </a:extLst>
          </p:cNvPr>
          <p:cNvSpPr txBox="1"/>
          <p:nvPr/>
        </p:nvSpPr>
        <p:spPr>
          <a:xfrm>
            <a:off x="1314450" y="1970511"/>
            <a:ext cx="693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/>
          </a:p>
        </p:txBody>
      </p:sp>
      <p:pic>
        <p:nvPicPr>
          <p:cNvPr id="33794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A212A5FA-B3EA-618D-082B-117A333A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71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CA8B3-C264-2784-0286-BC4F7EA245EB}"/>
              </a:ext>
            </a:extLst>
          </p:cNvPr>
          <p:cNvSpPr txBox="1"/>
          <p:nvPr/>
        </p:nvSpPr>
        <p:spPr>
          <a:xfrm>
            <a:off x="895350" y="2339843"/>
            <a:ext cx="7372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dirty="0"/>
          </a:p>
        </p:txBody>
      </p:sp>
      <p:pic>
        <p:nvPicPr>
          <p:cNvPr id="2" name="niem-vui-gia-dinh-hoang-van">
            <a:hlinkClick r:id="" action="ppaction://media"/>
            <a:extLst>
              <a:ext uri="{FF2B5EF4-FFF2-40B4-BE49-F238E27FC236}">
                <a16:creationId xmlns:a16="http://schemas.microsoft.com/office/drawing/2014/main" id="{557F7B4B-1C01-3483-584C-43038DEE4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957" y="3886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49E0-216E-A336-FE62-325C38C6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A1C1EF07-6AD9-D5C0-5EA3-94AB987C4B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ổng hợp 30+ mẫu hình nền PowerPoint ngộ nghĩnh, dễ thương">
            <a:extLst>
              <a:ext uri="{FF2B5EF4-FFF2-40B4-BE49-F238E27FC236}">
                <a16:creationId xmlns:a16="http://schemas.microsoft.com/office/drawing/2014/main" id="{47BBDA56-9BBA-71F2-EBFD-DD7AB7F2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66C30A-F3D9-0BB9-2094-20841E6B99A2}"/>
              </a:ext>
            </a:extLst>
          </p:cNvPr>
          <p:cNvSpPr txBox="1"/>
          <p:nvPr/>
        </p:nvSpPr>
        <p:spPr>
          <a:xfrm>
            <a:off x="1371600" y="198120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Sân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chơi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chữ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cái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68029319-38B1-287D-697E-3EC8BCDA4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4E37-AC76-A076-C262-E2EA9CA9F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01E3A21A-D575-D5E3-A30C-0A956FF786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60+ khung nền đẹp, miễn phí dành cho powerpoint">
            <a:extLst>
              <a:ext uri="{FF2B5EF4-FFF2-40B4-BE49-F238E27FC236}">
                <a16:creationId xmlns:a16="http://schemas.microsoft.com/office/drawing/2014/main" id="{9A278112-8638-A06A-EFF8-B3A58C8C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00B0803A-95BF-7FF8-B9D7-40B50C3D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8768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5EE56-751D-E0FD-F03D-9613FB5CE338}"/>
              </a:ext>
            </a:extLst>
          </p:cNvPr>
          <p:cNvSpPr txBox="1"/>
          <p:nvPr/>
        </p:nvSpPr>
        <p:spPr>
          <a:xfrm>
            <a:off x="762000" y="2209800"/>
            <a:ext cx="822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E2: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017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9BE20-3D71-76BA-3373-98344F7A0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D0AB9BA6-C230-17A9-CD4C-6C23A22A03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60+ khung nền đẹp, miễn phí dành cho powerpoint">
            <a:extLst>
              <a:ext uri="{FF2B5EF4-FFF2-40B4-BE49-F238E27FC236}">
                <a16:creationId xmlns:a16="http://schemas.microsoft.com/office/drawing/2014/main" id="{7175891B-3D22-D1FF-ED5A-930E0861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F7267E84-4682-2F5E-9F7E-D3B003118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8768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4CB1C-6EB5-3FCF-F293-718FDB4E8AD7}"/>
              </a:ext>
            </a:extLst>
          </p:cNvPr>
          <p:cNvSpPr txBox="1"/>
          <p:nvPr/>
        </p:nvSpPr>
        <p:spPr>
          <a:xfrm>
            <a:off x="609600" y="967497"/>
            <a:ext cx="100584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E3+E4:</a:t>
            </a:r>
          </a:p>
          <a:p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/Chia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8012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98599-1997-B1EF-D28F-ACA55ABA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enKhucNhacKhongLoiRemix-DJBeNhi-2663051.mp3">
            <a:hlinkClick r:id="" action="ppaction://media"/>
            <a:extLst>
              <a:ext uri="{FF2B5EF4-FFF2-40B4-BE49-F238E27FC236}">
                <a16:creationId xmlns:a16="http://schemas.microsoft.com/office/drawing/2014/main" id="{6F65B028-BC77-73EB-CD69-8535E7704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4724400"/>
            <a:ext cx="304800" cy="304800"/>
          </a:xfrm>
          <a:prstGeom prst="rect">
            <a:avLst/>
          </a:prstGeom>
        </p:spPr>
      </p:pic>
      <p:pic>
        <p:nvPicPr>
          <p:cNvPr id="2050" name="Picture 2" descr="Tuyển chọn những khung PowerPoint đẹp nhất 2023">
            <a:extLst>
              <a:ext uri="{FF2B5EF4-FFF2-40B4-BE49-F238E27FC236}">
                <a16:creationId xmlns:a16="http://schemas.microsoft.com/office/drawing/2014/main" id="{4C10F4C1-330A-F09F-84A3-3B82170D1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6200"/>
            <a:ext cx="96774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927CECA6-DF53-4ED8-5F35-3848D599C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52578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48B9B-8CDA-EAB8-8FC4-9415252B9DAC}"/>
              </a:ext>
            </a:extLst>
          </p:cNvPr>
          <p:cNvSpPr txBox="1"/>
          <p:nvPr/>
        </p:nvSpPr>
        <p:spPr>
          <a:xfrm>
            <a:off x="-838200" y="2667000"/>
            <a:ext cx="8505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Ai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8800" b="1" i="1" dirty="0">
              <a:solidFill>
                <a:srgbClr val="FF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4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3333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1155A-7C21-E3BC-937B-0947B0D78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F4D04211-5ABF-5ED9-F5C9-5DFE6D17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97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C6B1-34C0-308B-EB9A-31DD69BB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-nen-dep-5">
            <a:extLst>
              <a:ext uri="{FF2B5EF4-FFF2-40B4-BE49-F238E27FC236}">
                <a16:creationId xmlns:a16="http://schemas.microsoft.com/office/drawing/2014/main" id="{966F63A5-8480-9013-252C-EA951A097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342"/>
            <a:ext cx="9067800" cy="76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EF2A4-9922-F68A-7B21-95B48301F7DF}"/>
              </a:ext>
            </a:extLst>
          </p:cNvPr>
          <p:cNvSpPr txBox="1"/>
          <p:nvPr/>
        </p:nvSpPr>
        <p:spPr>
          <a:xfrm>
            <a:off x="609600" y="784412"/>
            <a:ext cx="8001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/>
          </a:p>
          <a:p>
            <a:pPr algn="ctr"/>
            <a:r>
              <a:rPr lang="en-US" sz="120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Ai </a:t>
            </a:r>
            <a:r>
              <a:rPr lang="en-US" sz="12000" b="1" dirty="0" err="1">
                <a:solidFill>
                  <a:srgbClr val="FF0000"/>
                </a:solidFill>
                <a:latin typeface="Edwardian Script ITC" panose="030303020407070D0804" pitchFamily="66" charset="0"/>
              </a:rPr>
              <a:t>thông</a:t>
            </a:r>
            <a:r>
              <a:rPr lang="en-US" sz="120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Edwardian Script ITC" panose="030303020407070D0804" pitchFamily="66" charset="0"/>
              </a:rPr>
              <a:t>minh</a:t>
            </a:r>
            <a:r>
              <a:rPr lang="en-US" sz="120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! </a:t>
            </a:r>
          </a:p>
          <a:p>
            <a:pPr algn="ctr"/>
            <a:r>
              <a:rPr lang="en-US" sz="120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Ai </a:t>
            </a:r>
            <a:r>
              <a:rPr lang="en-US" sz="12000" b="1" dirty="0" err="1">
                <a:solidFill>
                  <a:srgbClr val="FF0000"/>
                </a:solidFill>
                <a:latin typeface="Edwardian Script ITC" panose="030303020407070D0804" pitchFamily="66" charset="0"/>
              </a:rPr>
              <a:t>nhanh</a:t>
            </a:r>
            <a:r>
              <a:rPr lang="en-US" sz="120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Edwardian Script ITC" panose="030303020407070D0804" pitchFamily="66" charset="0"/>
              </a:rPr>
              <a:t>trí</a:t>
            </a:r>
            <a:r>
              <a:rPr lang="en-US" sz="120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!</a:t>
            </a:r>
          </a:p>
        </p:txBody>
      </p:sp>
      <p:pic>
        <p:nvPicPr>
          <p:cNvPr id="12" name="âm thanh chuông">
            <a:hlinkClick r:id="" action="ppaction://media"/>
            <a:extLst>
              <a:ext uri="{FF2B5EF4-FFF2-40B4-BE49-F238E27FC236}">
                <a16:creationId xmlns:a16="http://schemas.microsoft.com/office/drawing/2014/main" id="{937E7709-626A-5E39-7199-29AC4716A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124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5843-D095-9870-559B-2BBBED2A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0 Viền khung ý tưởng | trang trí, khung, khung ảnh">
            <a:extLst>
              <a:ext uri="{FF2B5EF4-FFF2-40B4-BE49-F238E27FC236}">
                <a16:creationId xmlns:a16="http://schemas.microsoft.com/office/drawing/2014/main" id="{FDB0C55B-C88F-9C3E-34A5-AB104FF6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0ED67-308C-093C-81A4-F2BB28C8342B}"/>
              </a:ext>
            </a:extLst>
          </p:cNvPr>
          <p:cNvSpPr txBox="1"/>
          <p:nvPr/>
        </p:nvSpPr>
        <p:spPr>
          <a:xfrm>
            <a:off x="249589" y="1521073"/>
            <a:ext cx="8644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1: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cấu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gồm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hai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, 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ngang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cong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hở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phải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6368EED4-EA36-F942-84A6-0093CDDE6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4046377"/>
            <a:ext cx="2667002" cy="1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</TotalTime>
  <Words>276</Words>
  <Application>Microsoft Office PowerPoint</Application>
  <PresentationFormat>On-screen Show (4:3)</PresentationFormat>
  <Paragraphs>45</Paragraphs>
  <Slides>27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Yu Gothic UI Semibold</vt:lpstr>
      <vt:lpstr>Arial</vt:lpstr>
      <vt:lpstr>Calibri</vt:lpstr>
      <vt:lpstr>Calibri Light</vt:lpstr>
      <vt:lpstr>Edwardian Script ITC</vt:lpstr>
      <vt:lpstr>Times New Roman</vt:lpstr>
      <vt:lpstr>Office Theme</vt:lpstr>
      <vt:lpstr>UBND XÃ XUÂN HƯNG TRƯỜNG MẦM NON XUÂN VINH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137</cp:revision>
  <dcterms:created xsi:type="dcterms:W3CDTF">2023-11-06T08:53:45Z</dcterms:created>
  <dcterms:modified xsi:type="dcterms:W3CDTF">2026-02-26T04:13:18Z</dcterms:modified>
</cp:coreProperties>
</file>