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63" r:id="rId2"/>
    <p:sldId id="268" r:id="rId3"/>
    <p:sldId id="280" r:id="rId4"/>
    <p:sldId id="265" r:id="rId5"/>
    <p:sldId id="273" r:id="rId6"/>
    <p:sldId id="256" r:id="rId7"/>
    <p:sldId id="274" r:id="rId8"/>
    <p:sldId id="269" r:id="rId9"/>
    <p:sldId id="284" r:id="rId10"/>
    <p:sldId id="267" r:id="rId11"/>
    <p:sldId id="259" r:id="rId12"/>
    <p:sldId id="281" r:id="rId13"/>
    <p:sldId id="277" r:id="rId14"/>
    <p:sldId id="283" r:id="rId15"/>
    <p:sldId id="276" r:id="rId16"/>
    <p:sldId id="270" r:id="rId17"/>
    <p:sldId id="282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8" autoAdjust="0"/>
  </p:normalViewPr>
  <p:slideViewPr>
    <p:cSldViewPr>
      <p:cViewPr varScale="1">
        <p:scale>
          <a:sx n="106" d="100"/>
          <a:sy n="106" d="100"/>
        </p:scale>
        <p:origin x="176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42D0-BCCC-2C48-DD35-A827772FD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88CC3-14C4-43E8-D2E1-B208A081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3348B-24B4-6E36-78C8-D7D48B99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3C80-75AC-DAC7-C325-73A8B1D7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0B212-9B61-82DA-77A2-58DF0FB6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45F9-FFA6-25DC-215E-B6A1A819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A6123-A5A7-5235-5E3D-D0165034C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C192B-79C4-4E23-38F6-A9802F55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1FC26-7DBA-47BF-D3ED-34B52C77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77F11-35C5-3307-A0D6-5F2D47E1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5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776905-6BF9-D289-614A-608162FB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9F946-095B-F5F2-6943-8DA33881E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33D5-8F5A-03C7-5551-1A531B18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8EAA-150E-615F-8AAA-6F8FFB24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EB5F-4FC1-CE9B-4EC0-27E001CF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0EEB-1458-C49C-C5C9-CC0663E6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7F601-C646-8802-C1CA-F622CC0F9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AFF36-C41E-A62C-B84C-50A41394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D7E8-F193-D7F1-E975-02520A22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0BE58-C004-CE16-36A7-E1A10370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8116-6D27-8D6E-E2EB-1514E66F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3CBAB-6C3A-18FD-CB81-830E6845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2B9AC-47FD-886C-2D52-004D9D08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F3B89-3BD5-5354-23EB-65AFFA47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C691C-F9B9-EF7A-104D-1FEA640C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B4B8-6087-7D54-EAEA-1EF7FE28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4BA0-D9A3-9FAF-01CD-A6FDF0498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52258-D4CA-1D58-B543-DA26B697B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27C76-9364-9753-E498-06F10D6B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5A477-F159-1F30-DBF4-6785D36E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88AA6-2157-C3BC-7285-72BD60D5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6091-13FD-C893-F345-C1482FC7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E16EF-4014-B269-C6D4-6346F4A2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C1366-844C-318C-51E7-995C3E65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D37D4-2F73-EC91-FFAF-4F9807028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495D0-9C3E-EE24-9A04-8C9B7932C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35702D-BB8E-6B70-224F-258E30B6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93270-9893-6662-73A3-8D88EF89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68C47-7833-ACD7-ED46-82C3B453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B9FD-5586-FCB5-D473-FE56EAA0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9A032-EA1B-58B4-D8E4-40A865DB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8105D-6393-AC74-EF3B-1D729723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123B0-EA3A-7367-4A6B-A9606B47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72C47-6BAA-A7A1-5E29-E1784D9A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C6388-E5BA-5CD6-B87A-A9784CC8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C7C0-075D-80AD-A27D-76009F50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89B9-7E03-B7FF-D0B0-C61DD98A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FE39-FEEB-C3F2-C528-B911F632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90D91-54B5-7762-C56B-87B2AD1D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77080-3851-8391-AF54-6221D5A3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91774-2C98-2A1C-D534-737E07B2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22BC-1B8A-E3B3-186F-8126A2AD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0097-78D3-CA14-4ED7-AA61C48D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915D6-39D2-F7FF-73CD-20C32B4DD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43C49-8886-EAB8-D3A3-5B36F8801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E20D7-EA5A-10C8-993C-7AE1C88E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ACD-9E32-1DED-1BA5-1369884B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A95D3-D579-7A5C-F164-C0323E2A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F5D12-5A8E-74E9-8F48-2481B066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67A0A-14AE-DF7E-7E18-72F11AD04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8B867-67FB-E91F-0FDD-3C18831AA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3C38-910D-4731-BE5B-354C53165383}" type="datetimeFigureOut">
              <a:rPr lang="en-US" smtClean="0"/>
              <a:pPr/>
              <a:t>26/2/2026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3B94B-E2E8-3A2A-3EF1-D9C95DB0A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A35AF-891B-04CE-2336-0BD5BC862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3302-4912-4555-A4D3-756C1EAE2F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BB10AB-E034-BBD2-CCF4-4FA33AC9F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CBB2C6A-116B-D6AB-751A-CE66BA5C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382000" cy="4355083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GIÁO ÁN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5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endParaRPr lang="en-US" sz="35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Steam-Quy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5E) 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endParaRPr lang="en-US" sz="3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5 - 6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endParaRPr lang="en-US" sz="3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30 - 35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3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Đặng Thị 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 Tuyết</a:t>
            </a:r>
            <a:endParaRPr lang="en-US" sz="3500" dirty="0"/>
          </a:p>
        </p:txBody>
      </p:sp>
      <p:pic>
        <p:nvPicPr>
          <p:cNvPr id="10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F45E8C78-DF6C-6EE5-4425-B9DC3690EC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9EC330-D6A0-839C-F352-106B27D8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35" y="2182624"/>
            <a:ext cx="1504950" cy="2447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C6D69-DB55-5F09-6603-3228BE64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600"/>
            <a:ext cx="1504950" cy="2447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4BEC7-91C4-1508-3D76-EBD36BAB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785" y="2222965"/>
            <a:ext cx="609600" cy="233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7C6756-47BF-27A6-9906-BA077B92A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2182624"/>
            <a:ext cx="609600" cy="233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74C49C-0C1F-E311-3AD9-67DA0F472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0" y="2199222"/>
            <a:ext cx="1209675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9250"/>
            <a:ext cx="8229600" cy="5821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AutoShape 10" descr="Vật Liệu Nền Bảng Hệ Thống Mẫu Giáo Hình Nền Cho Tải Về Miễn Phí - Pngtree">
            <a:extLst>
              <a:ext uri="{FF2B5EF4-FFF2-40B4-BE49-F238E27FC236}">
                <a16:creationId xmlns:a16="http://schemas.microsoft.com/office/drawing/2014/main" id="{F7FCD35F-A0CF-0CBA-D410-2A1E41BCB0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ình nền PowerPoint mầm non đẹp">
            <a:extLst>
              <a:ext uri="{FF2B5EF4-FFF2-40B4-BE49-F238E27FC236}">
                <a16:creationId xmlns:a16="http://schemas.microsoft.com/office/drawing/2014/main" id="{17A8004A-9E9B-C9B0-0D2D-5A79E5BA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20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64B5DB-8757-9C82-495C-AF76B52BB7B8}"/>
              </a:ext>
            </a:extLst>
          </p:cNvPr>
          <p:cNvSpPr txBox="1"/>
          <p:nvPr/>
        </p:nvSpPr>
        <p:spPr>
          <a:xfrm>
            <a:off x="-1295400" y="542711"/>
            <a:ext cx="952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E3: Chia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sẻ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        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Giải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thích</a:t>
            </a:r>
            <a:endParaRPr lang="en-US" sz="9600" b="1" i="1" dirty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7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66BA9753-2D9F-A248-7390-109B49D99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83F2-C52C-ADF1-1221-9CE1D76E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3365A-00C8-0953-0743-9E585ED9A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19250"/>
            <a:ext cx="8229600" cy="5821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AutoShape 10" descr="Vật Liệu Nền Bảng Hệ Thống Mẫu Giáo Hình Nền Cho Tải Về Miễn Phí - Pngtree">
            <a:extLst>
              <a:ext uri="{FF2B5EF4-FFF2-40B4-BE49-F238E27FC236}">
                <a16:creationId xmlns:a16="http://schemas.microsoft.com/office/drawing/2014/main" id="{66E834B0-6AC0-3FDB-A991-E1F717638E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7A1155ED-5800-C0D4-7C68-F1BE08E0F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5257800"/>
            <a:ext cx="609600" cy="609600"/>
          </a:xfrm>
          <a:prstGeom prst="rect">
            <a:avLst/>
          </a:prstGeom>
        </p:spPr>
      </p:pic>
      <p:pic>
        <p:nvPicPr>
          <p:cNvPr id="2" name="Picture 14" descr="Hình nền PowerPoint mầm non đẹp">
            <a:extLst>
              <a:ext uri="{FF2B5EF4-FFF2-40B4-BE49-F238E27FC236}">
                <a16:creationId xmlns:a16="http://schemas.microsoft.com/office/drawing/2014/main" id="{12E6FFB7-A755-9E3C-D2D7-D356B3C7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220200" cy="74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2B555-6E67-2F05-A72E-7B891D6E8A8B}"/>
              </a:ext>
            </a:extLst>
          </p:cNvPr>
          <p:cNvSpPr txBox="1"/>
          <p:nvPr/>
        </p:nvSpPr>
        <p:spPr>
          <a:xfrm>
            <a:off x="-381000" y="1220212"/>
            <a:ext cx="952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E4: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Áp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dụng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Củng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cố</a:t>
            </a:r>
            <a:endParaRPr lang="en-US" sz="9600" b="1" i="1" dirty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0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8D5-5033-8AEF-2710-688573766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42A2C-D962-E3AC-3C35-35D12E40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21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Khung hình nền PowerPoint đẹp nhất: chọn và tải theo chủ đề ...">
            <a:extLst>
              <a:ext uri="{FF2B5EF4-FFF2-40B4-BE49-F238E27FC236}">
                <a16:creationId xmlns:a16="http://schemas.microsoft.com/office/drawing/2014/main" id="{C882263C-AD0A-08EA-B2E5-B7A166FF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E76C70-EDC2-E5F8-9E20-578DC1DCAF10}"/>
              </a:ext>
            </a:extLst>
          </p:cNvPr>
          <p:cNvSpPr txBox="1"/>
          <p:nvPr/>
        </p:nvSpPr>
        <p:spPr>
          <a:xfrm>
            <a:off x="-1981200" y="2476073"/>
            <a:ext cx="952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       </a:t>
            </a:r>
            <a:r>
              <a:rPr lang="en-US" sz="10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Trò</a:t>
            </a:r>
            <a:r>
              <a:rPr lang="en-US" sz="100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0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chơi</a:t>
            </a:r>
            <a:endParaRPr lang="en-US" sz="10000" b="1" i="1" dirty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6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AAAC0657-10C1-4815-1CEF-E1CEC8CEEA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6DD5D-D6E1-723A-E19C-EB37045C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59C8-357C-9085-0217-51EFE5F9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21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Powerpoint hình nền về mẹ: thưởng thức vẻ đẹp đầy cảm động">
            <a:extLst>
              <a:ext uri="{FF2B5EF4-FFF2-40B4-BE49-F238E27FC236}">
                <a16:creationId xmlns:a16="http://schemas.microsoft.com/office/drawing/2014/main" id="{770AEFF8-2C54-22D5-A1B8-A340B6B7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37" y="-4482"/>
            <a:ext cx="9220200" cy="68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A0FD2D-5A12-F67C-F8F8-4750C0A055F1}"/>
              </a:ext>
            </a:extLst>
          </p:cNvPr>
          <p:cNvSpPr txBox="1"/>
          <p:nvPr/>
        </p:nvSpPr>
        <p:spPr>
          <a:xfrm>
            <a:off x="-3276600" y="198120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      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Kết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bạn</a:t>
            </a:r>
            <a:endParaRPr lang="en-US" sz="9600" b="1" i="1" dirty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2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45A865DD-21D1-4981-5F2A-74DB73571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0736B-909B-62DE-A57B-AD292D64B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7CA2-8C2C-073B-F8E5-61BBE188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21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0" name="Picture 6" descr="Hình nền Powerpoint hoạt hình dễ thương qua từng slide">
            <a:extLst>
              <a:ext uri="{FF2B5EF4-FFF2-40B4-BE49-F238E27FC236}">
                <a16:creationId xmlns:a16="http://schemas.microsoft.com/office/drawing/2014/main" id="{8830BDAE-EECD-5678-3365-6BB448EB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" y="-27160"/>
            <a:ext cx="9143999" cy="72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1618F-2AAA-BBF6-C61F-74E40752D197}"/>
              </a:ext>
            </a:extLst>
          </p:cNvPr>
          <p:cNvSpPr txBox="1"/>
          <p:nvPr/>
        </p:nvSpPr>
        <p:spPr>
          <a:xfrm>
            <a:off x="-1490805" y="755"/>
            <a:ext cx="105767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</a:t>
            </a:r>
            <a:endParaRPr lang="en-US" sz="6000" b="1" i="1" dirty="0">
              <a:solidFill>
                <a:srgbClr val="0070C0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sz="88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Sáng </a:t>
            </a:r>
            <a:r>
              <a:rPr lang="en-US" sz="8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tạo</a:t>
            </a:r>
            <a:r>
              <a:rPr lang="en-US" sz="88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      </a:t>
            </a:r>
            <a:r>
              <a:rPr lang="en-US" sz="8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chữ</a:t>
            </a:r>
            <a:r>
              <a:rPr lang="en-US" sz="88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cái</a:t>
            </a:r>
            <a:endParaRPr lang="en-US" sz="8800" b="1" i="1" dirty="0">
              <a:solidFill>
                <a:srgbClr val="0070C0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2636315D-0C67-FF68-CB97-32EE41288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18E07-BE4F-F633-FF44-DC65E898A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3CD75216-EDA0-FF04-F051-771CD7F37D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791200"/>
            <a:ext cx="609600" cy="609600"/>
          </a:xfrm>
          <a:prstGeom prst="rect">
            <a:avLst/>
          </a:prstGeom>
        </p:spPr>
      </p:pic>
      <p:pic>
        <p:nvPicPr>
          <p:cNvPr id="5" name="Picture 14" descr="Hình nền PowerPoint mầm non đẹp">
            <a:extLst>
              <a:ext uri="{FF2B5EF4-FFF2-40B4-BE49-F238E27FC236}">
                <a16:creationId xmlns:a16="http://schemas.microsoft.com/office/drawing/2014/main" id="{F71921F1-7DF0-E81E-9B2B-91604640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20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C6FC6-9B89-B13B-2170-180649948FEB}"/>
              </a:ext>
            </a:extLst>
          </p:cNvPr>
          <p:cNvSpPr txBox="1"/>
          <p:nvPr/>
        </p:nvSpPr>
        <p:spPr>
          <a:xfrm>
            <a:off x="-533400" y="1807283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E5: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Đánh</a:t>
            </a:r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96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giá</a:t>
            </a:r>
            <a:endParaRPr lang="en-US" sz="9600" b="1" i="1" dirty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9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90F67EC5-2EA7-2894-3046-69CC4F6AC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5824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7EB6-3C2C-910D-A382-742CA1378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Slide đẹp (29) | Hình nền, Nền, Ảnh ấn tượng">
            <a:extLst>
              <a:ext uri="{FF2B5EF4-FFF2-40B4-BE49-F238E27FC236}">
                <a16:creationId xmlns:a16="http://schemas.microsoft.com/office/drawing/2014/main" id="{9AB689C9-62E5-EF08-C2E3-E6E3D2EC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18647BFF-6A73-18EB-2151-CC46CA452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học sinh tiểu học: tạo hiệu ứng nổi bật">
            <a:extLst>
              <a:ext uri="{FF2B5EF4-FFF2-40B4-BE49-F238E27FC236}">
                <a16:creationId xmlns:a16="http://schemas.microsoft.com/office/drawing/2014/main" id="{C7319A00-F06F-5E5E-7253-7A3095F0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51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C72AFE-117E-26CD-7507-C394CB93E83F}"/>
              </a:ext>
            </a:extLst>
          </p:cNvPr>
          <p:cNvSpPr txBox="1"/>
          <p:nvPr/>
        </p:nvSpPr>
        <p:spPr>
          <a:xfrm>
            <a:off x="533400" y="762000"/>
            <a:ext cx="79629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8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8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59BC21CF-0496-D4F6-AD38-0C1F3607B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ình nền PowerPoint mầm non đẹp">
            <a:extLst>
              <a:ext uri="{FF2B5EF4-FFF2-40B4-BE49-F238E27FC236}">
                <a16:creationId xmlns:a16="http://schemas.microsoft.com/office/drawing/2014/main" id="{8EEDA063-0A60-DE0C-38E6-F1BC3C4A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4453F8-70BE-B69A-05F5-B56FF7C3DDEF}"/>
              </a:ext>
            </a:extLst>
          </p:cNvPr>
          <p:cNvSpPr txBox="1"/>
          <p:nvPr/>
        </p:nvSpPr>
        <p:spPr>
          <a:xfrm>
            <a:off x="304800" y="2228671"/>
            <a:ext cx="8763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0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E1: </a:t>
            </a:r>
            <a:r>
              <a:rPr lang="en-US" sz="10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0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10000" dirty="0">
              <a:solidFill>
                <a:srgbClr val="0070C0"/>
              </a:solidFill>
            </a:endParaRPr>
          </a:p>
        </p:txBody>
      </p:sp>
      <p:pic>
        <p:nvPicPr>
          <p:cNvPr id="11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E8CF23EA-1A8B-3393-7AF7-E66CC874A5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5859958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1493F-BD21-9628-FA0B-232F0BA7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ình nền PowerPoint mầm non đẹp">
            <a:extLst>
              <a:ext uri="{FF2B5EF4-FFF2-40B4-BE49-F238E27FC236}">
                <a16:creationId xmlns:a16="http://schemas.microsoft.com/office/drawing/2014/main" id="{05071C27-239B-6925-C34B-BEDF0D7E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26AA74-3E6F-6E82-22ED-9C3A9B69B6EE}"/>
              </a:ext>
            </a:extLst>
          </p:cNvPr>
          <p:cNvSpPr txBox="1"/>
          <p:nvPr/>
        </p:nvSpPr>
        <p:spPr>
          <a:xfrm>
            <a:off x="304800" y="2072447"/>
            <a:ext cx="8763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E2: </a:t>
            </a:r>
            <a:r>
              <a:rPr lang="en-US" sz="10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0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10000" dirty="0">
              <a:solidFill>
                <a:srgbClr val="0070C0"/>
              </a:solidFill>
            </a:endParaRPr>
          </a:p>
        </p:txBody>
      </p:sp>
      <p:pic>
        <p:nvPicPr>
          <p:cNvPr id="4" name="(373) Lớn lên bé làm nghề gì- - YouTube">
            <a:hlinkClick r:id="" action="ppaction://media"/>
            <a:extLst>
              <a:ext uri="{FF2B5EF4-FFF2-40B4-BE49-F238E27FC236}">
                <a16:creationId xmlns:a16="http://schemas.microsoft.com/office/drawing/2014/main" id="{5A21FF76-C296-54EF-AD05-736062E36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583F5C-D6DB-30F3-5653-594CC1C4BFCC}"/>
              </a:ext>
            </a:extLst>
          </p:cNvPr>
          <p:cNvSpPr txBox="1"/>
          <p:nvPr/>
        </p:nvSpPr>
        <p:spPr>
          <a:xfrm>
            <a:off x="3124200" y="304800"/>
            <a:ext cx="4876800" cy="50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0" b="1" kern="100" dirty="0">
                <a:solidFill>
                  <a:srgbClr val="EE000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sz="3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4D9B4-4A80-4C35-88E8-16304E128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1FB22-FDD6-DC4A-AD41-C52A8BDD7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200275"/>
            <a:ext cx="1504950" cy="2457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46769C-3B7E-C78F-DC63-345DBAC42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2238375"/>
            <a:ext cx="8096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A730C-8819-5BE4-2CB4-948FA93AA72A}"/>
              </a:ext>
            </a:extLst>
          </p:cNvPr>
          <p:cNvSpPr txBox="1"/>
          <p:nvPr/>
        </p:nvSpPr>
        <p:spPr>
          <a:xfrm>
            <a:off x="2743200" y="381000"/>
            <a:ext cx="4572000" cy="500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0" b="1" kern="100" dirty="0">
                <a:solidFill>
                  <a:srgbClr val="E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endParaRPr lang="en-US" sz="3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D79EE-2429-4640-D199-C14AB97F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F62D93-B07B-D76D-3622-2887F7645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35950-4B72-72C7-80C3-F2E094A9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205037"/>
            <a:ext cx="1504950" cy="2447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36BFF-212E-53FF-0D04-72F8363AD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02" y="2262186"/>
            <a:ext cx="609600" cy="233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3C241-68F2-B7D2-47F9-8C81E152B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02" y="2242566"/>
            <a:ext cx="12096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C43D8-BCA5-69C1-8976-3A0D19F1F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ung hình nền PowerPoint đẹp nhất: chọn và tải theo chủ đề ...">
            <a:extLst>
              <a:ext uri="{FF2B5EF4-FFF2-40B4-BE49-F238E27FC236}">
                <a16:creationId xmlns:a16="http://schemas.microsoft.com/office/drawing/2014/main" id="{587453CD-3657-453A-B117-6F90DC12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6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6EFDD-BB54-563B-9423-3FDB949A73DF}"/>
              </a:ext>
            </a:extLst>
          </p:cNvPr>
          <p:cNvSpPr txBox="1"/>
          <p:nvPr/>
        </p:nvSpPr>
        <p:spPr>
          <a:xfrm>
            <a:off x="1295400" y="2133600"/>
            <a:ext cx="75438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15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1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2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6AF5F-CB82-C231-7871-7A7CD4634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65B8E-7B01-C1A3-7C90-11B2DB1314BB}"/>
              </a:ext>
            </a:extLst>
          </p:cNvPr>
          <p:cNvSpPr txBox="1"/>
          <p:nvPr/>
        </p:nvSpPr>
        <p:spPr>
          <a:xfrm>
            <a:off x="1447800" y="152400"/>
            <a:ext cx="3124200" cy="503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0" b="1" kern="100" dirty="0">
                <a:solidFill>
                  <a:srgbClr val="EE0000"/>
                </a:solidFill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endParaRPr lang="en-US" sz="3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2482E-F93D-E1E2-2C1E-9F8C2EEDAD25}"/>
              </a:ext>
            </a:extLst>
          </p:cNvPr>
          <p:cNvSpPr txBox="1"/>
          <p:nvPr/>
        </p:nvSpPr>
        <p:spPr>
          <a:xfrm>
            <a:off x="1143000" y="2362200"/>
            <a:ext cx="2200747" cy="156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9600" b="1" kern="100" dirty="0">
                <a:solidFill>
                  <a:srgbClr val="E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sz="3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86769-ADC6-5DCB-3DE1-EC4E4348B080}"/>
              </a:ext>
            </a:extLst>
          </p:cNvPr>
          <p:cNvSpPr txBox="1"/>
          <p:nvPr/>
        </p:nvSpPr>
        <p:spPr>
          <a:xfrm>
            <a:off x="4648200" y="304800"/>
            <a:ext cx="14112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0" b="1" kern="100" dirty="0">
                <a:solidFill>
                  <a:srgbClr val="EE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endParaRPr lang="en-US" sz="32000" dirty="0"/>
          </a:p>
        </p:txBody>
      </p:sp>
    </p:spTree>
    <p:extLst>
      <p:ext uri="{BB962C8B-B14F-4D97-AF65-F5344CB8AC3E}">
        <p14:creationId xmlns:p14="http://schemas.microsoft.com/office/powerpoint/2010/main" val="31645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120</Words>
  <Application>Microsoft Office PowerPoint</Application>
  <PresentationFormat>On-screen Show (4:3)</PresentationFormat>
  <Paragraphs>39</Paragraphs>
  <Slides>18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Yu Gothic UI Semibold</vt:lpstr>
      <vt:lpstr>Arial</vt:lpstr>
      <vt:lpstr>Calibri</vt:lpstr>
      <vt:lpstr>Calibri Light</vt:lpstr>
      <vt:lpstr>Times New Roman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68</cp:revision>
  <dcterms:created xsi:type="dcterms:W3CDTF">2023-11-06T08:53:45Z</dcterms:created>
  <dcterms:modified xsi:type="dcterms:W3CDTF">2026-02-26T07:57:48Z</dcterms:modified>
</cp:coreProperties>
</file>