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sldIdLst>
    <p:sldId id="263" r:id="rId2"/>
    <p:sldId id="296" r:id="rId3"/>
    <p:sldId id="318" r:id="rId4"/>
    <p:sldId id="319" r:id="rId5"/>
    <p:sldId id="320" r:id="rId6"/>
    <p:sldId id="317" r:id="rId7"/>
    <p:sldId id="273" r:id="rId8"/>
    <p:sldId id="303" r:id="rId9"/>
    <p:sldId id="299" r:id="rId10"/>
    <p:sldId id="314" r:id="rId11"/>
    <p:sldId id="300" r:id="rId12"/>
    <p:sldId id="316" r:id="rId13"/>
    <p:sldId id="274" r:id="rId14"/>
    <p:sldId id="280" r:id="rId15"/>
    <p:sldId id="287" r:id="rId16"/>
    <p:sldId id="289" r:id="rId17"/>
    <p:sldId id="302" r:id="rId18"/>
    <p:sldId id="293" r:id="rId19"/>
    <p:sldId id="294" r:id="rId20"/>
    <p:sldId id="306" r:id="rId21"/>
    <p:sldId id="264" r:id="rId22"/>
    <p:sldId id="307" r:id="rId23"/>
    <p:sldId id="309" r:id="rId24"/>
    <p:sldId id="305" r:id="rId25"/>
    <p:sldId id="321" r:id="rId26"/>
    <p:sldId id="313" r:id="rId27"/>
    <p:sldId id="26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642D0-BCCC-2C48-DD35-A827772FD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88CC3-14C4-43E8-D2E1-B208A0818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348B-24B4-6E36-78C8-D7D48B993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73C80-75AC-DAC7-C325-73A8B1D79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0B212-9B61-82DA-77A2-58DF0FB6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74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A45F9-FFA6-25DC-215E-B6A1A819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9A6123-A5A7-5235-5E3D-D0165034C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C192B-79C4-4E23-38F6-A9802F55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1FC26-7DBA-47BF-D3ED-34B52C77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77F11-35C5-3307-A0D6-5F2D47E1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776905-6BF9-D289-614A-608162FB3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9F946-095B-F5F2-6943-8DA33881E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133D5-8F5A-03C7-5551-1A531B18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98EAA-150E-615F-8AAA-6F8FFB24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EB5F-4FC1-CE9B-4EC0-27E001CF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C0EEB-1458-C49C-C5C9-CC0663E6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7F601-C646-8802-C1CA-F622CC0F9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AFF36-C41E-A62C-B84C-50A41394A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1D7E8-F193-D7F1-E975-02520A227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0BE58-C004-CE16-36A7-E1A10370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0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28116-6D27-8D6E-E2EB-1514E66F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3CBAB-6C3A-18FD-CB81-830E68459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2B9AC-47FD-886C-2D52-004D9D08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F3B89-3BD5-5354-23EB-65AFFA479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C691C-F9B9-EF7A-104D-1FEA640C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71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B4B8-6087-7D54-EAEA-1EF7FE28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94BA0-D9A3-9FAF-01CD-A6FDF0498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52258-D4CA-1D58-B543-DA26B697B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27C76-9364-9753-E498-06F10D6B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E5A477-F159-1F30-DBF4-6785D36E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88AA6-2157-C3BC-7285-72BD60D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6091-13FD-C893-F345-C1482FC7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E16EF-4014-B269-C6D4-6346F4A25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2C1366-844C-318C-51E7-995C3E65E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1D37D4-2F73-EC91-FFAF-4F9807028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495D0-9C3E-EE24-9A04-8C9B7932C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5702D-BB8E-6B70-224F-258E30B6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993270-9893-6662-73A3-8D88EF89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468C47-7833-ACD7-ED46-82C3B453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3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FB9FD-5586-FCB5-D473-FE56EAA0B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9A032-EA1B-58B4-D8E4-40A865DB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8105D-6393-AC74-EF3B-1D729723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123B0-EA3A-7367-4A6B-A9606B47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72C47-6BAA-A7A1-5E29-E1784D9A6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C6388-E5BA-5CD6-B87A-A9784CC8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6C7C0-075D-80AD-A27D-76009F50B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8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A89B9-7E03-B7FF-D0B0-C61DD98A0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FE39-FEEB-C3F2-C528-B911F6322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90D91-54B5-7762-C56B-87B2AD1DA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77080-3851-8391-AF54-6221D5A3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91774-2C98-2A1C-D534-737E07B2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C22BC-1B8A-E3B3-186F-8126A2AD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00097-78D3-CA14-4ED7-AA61C48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915D6-39D2-F7FF-73CD-20C32B4DD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043C49-8886-EAB8-D3A3-5B36F8801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20D7-EA5A-10C8-993C-7AE1C88E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EEACD-9E32-1DED-1BA5-1369884B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A95D3-D579-7A5C-F164-C0323E2A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2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F5D12-5A8E-74E9-8F48-2481B066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7A0A-14AE-DF7E-7E18-72F11AD04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8B867-67FB-E91F-0FDD-3C18831AA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73C38-910D-4731-BE5B-354C53165383}" type="datetimeFigureOut">
              <a:rPr lang="en-US" smtClean="0"/>
              <a:pPr/>
              <a:t>27/2/2026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3B94B-E2E8-3A2A-3EF1-D9C95DB0A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A35AF-891B-04CE-2336-0BD5BC862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53302-4912-4555-A4D3-756C1EAE2F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image" Target="../media/image18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10" Type="http://schemas.openxmlformats.org/officeDocument/2006/relationships/image" Target="../media/image7.jpeg"/><Relationship Id="rId4" Type="http://schemas.openxmlformats.org/officeDocument/2006/relationships/audio" Target="../media/media7.mp3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42E863AA-7373-F1C7-E1E0-36131DDBB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67600" y="5943600"/>
            <a:ext cx="609600" cy="609600"/>
          </a:xfrm>
          <a:prstGeom prst="rect">
            <a:avLst/>
          </a:prstGeom>
        </p:spPr>
      </p:pic>
      <p:sp>
        <p:nvSpPr>
          <p:cNvPr id="7" name="AutoShape 2" descr="Đã tạo hình ảnh">
            <a:extLst>
              <a:ext uri="{FF2B5EF4-FFF2-40B4-BE49-F238E27FC236}">
                <a16:creationId xmlns:a16="http://schemas.microsoft.com/office/drawing/2014/main" id="{338304AC-74C2-2B39-FBC7-63EC7D2FBD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135F96-C69E-570D-A770-D7A4C767D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CA9FB143-E3A2-402F-9358-F429D4B73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1752600"/>
            <a:ext cx="6553200" cy="4659882"/>
          </a:xfrm>
        </p:spPr>
        <p:txBody>
          <a:bodyPr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GIÁO ÁN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ư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(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Steam-Quy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5E)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5 - 6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30 - 35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Đặng Thị Ánh Tuyết</a:t>
            </a:r>
            <a:endParaRPr lang="en-US" sz="3200" dirty="0"/>
          </a:p>
        </p:txBody>
      </p:sp>
      <p:pic>
        <p:nvPicPr>
          <p:cNvPr id="3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AAF94F61-2FF5-8B90-8003-B29D76CF61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8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525" y="2200275"/>
            <a:ext cx="1504950" cy="2457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75" y="2238375"/>
            <a:ext cx="8096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02466-A9BC-0AED-B499-B0B0E658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40 Viền khung ý tưởng | trang trí, khung, khung ảnh">
            <a:extLst>
              <a:ext uri="{FF2B5EF4-FFF2-40B4-BE49-F238E27FC236}">
                <a16:creationId xmlns:a16="http://schemas.microsoft.com/office/drawing/2014/main" id="{D85C2130-8E04-30C6-99C5-EB2B77D5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CC874A-08F3-3B9B-93BB-015ACABA66F5}"/>
              </a:ext>
            </a:extLst>
          </p:cNvPr>
          <p:cNvSpPr txBox="1"/>
          <p:nvPr/>
        </p:nvSpPr>
        <p:spPr>
          <a:xfrm>
            <a:off x="249588" y="1570733"/>
            <a:ext cx="86448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2: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Chữ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cấu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gồm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hai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, 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móc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ngược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xổ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thẳng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trên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phía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bên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tay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phải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móc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nhỏ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2253EC82-8C79-9979-FE6B-BB599A98A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2349" y="4800600"/>
            <a:ext cx="2019301" cy="11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525" y="2205037"/>
            <a:ext cx="1504950" cy="2447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102" y="2262186"/>
            <a:ext cx="609600" cy="2333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702" y="2242566"/>
            <a:ext cx="1209675" cy="1400175"/>
          </a:xfrm>
          <a:prstGeom prst="rect">
            <a:avLst/>
          </a:prstGeom>
        </p:spPr>
      </p:pic>
      <p:pic>
        <p:nvPicPr>
          <p:cNvPr id="5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CD4693EF-1EBD-DF11-3A19-2F3D96637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2377" y="5943600"/>
            <a:ext cx="406400" cy="38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1D00B-84F0-3E7A-85F4-12AC1BF7D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8E94E0-F841-BDFD-DD68-EBEF0B559C2C}"/>
              </a:ext>
            </a:extLst>
          </p:cNvPr>
          <p:cNvSpPr txBox="1"/>
          <p:nvPr/>
        </p:nvSpPr>
        <p:spPr>
          <a:xfrm>
            <a:off x="2133600" y="5650926"/>
            <a:ext cx="4267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/>
              <a:t>Cái</a:t>
            </a:r>
            <a:r>
              <a:rPr lang="en-US" sz="8000" b="1" dirty="0"/>
              <a:t> t</a:t>
            </a:r>
            <a:r>
              <a:rPr lang="en-US" sz="800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27337846-1A8C-E938-A6E4-08BC33070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2488" y="4572000"/>
            <a:ext cx="2351512" cy="1475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43D468-EBB1-76A3-149A-C74492A8D880}"/>
              </a:ext>
            </a:extLst>
          </p:cNvPr>
          <p:cNvSpPr txBox="1"/>
          <p:nvPr/>
        </p:nvSpPr>
        <p:spPr>
          <a:xfrm>
            <a:off x="841490" y="-144889"/>
            <a:ext cx="7461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</a:rPr>
              <a:t>Hãy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tìm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chữ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còn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thiếu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để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ghép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đúng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từ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dưới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hình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ảnh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tủ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DA33D3-3AC6-1027-BB41-F6CA72995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199" y="932329"/>
            <a:ext cx="5240625" cy="50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2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C5100-1066-B133-768D-20860DB52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56794C-7538-6228-8ED1-32034218E257}"/>
              </a:ext>
            </a:extLst>
          </p:cNvPr>
          <p:cNvSpPr txBox="1"/>
          <p:nvPr/>
        </p:nvSpPr>
        <p:spPr>
          <a:xfrm>
            <a:off x="2476500" y="5603671"/>
            <a:ext cx="419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/>
              <a:t>Cái</a:t>
            </a:r>
            <a:r>
              <a:rPr lang="en-US" sz="8800" b="1" dirty="0"/>
              <a:t> </a:t>
            </a:r>
            <a:r>
              <a:rPr lang="en-US" sz="8800" b="1" dirty="0" err="1"/>
              <a:t>t</a:t>
            </a:r>
            <a:r>
              <a:rPr lang="en-US" sz="8800" b="1" dirty="0" err="1">
                <a:solidFill>
                  <a:srgbClr val="FF0000"/>
                </a:solidFill>
              </a:rPr>
              <a:t>ủ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4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338733F-4013-D210-BC6F-7D2FD926A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943600"/>
            <a:ext cx="406400" cy="383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C77370-EE06-5CBC-3951-3D7676C36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175" y="31376"/>
            <a:ext cx="5299650" cy="5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9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0D0A5-45F5-9E4E-DB56-860CF9F50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D923C2-9E3B-0C4B-49A7-D488EDC07D80}"/>
              </a:ext>
            </a:extLst>
          </p:cNvPr>
          <p:cNvSpPr txBox="1"/>
          <p:nvPr/>
        </p:nvSpPr>
        <p:spPr>
          <a:xfrm>
            <a:off x="2090737" y="5518149"/>
            <a:ext cx="6443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Ch</a:t>
            </a:r>
            <a:r>
              <a:rPr lang="en-US" sz="8000" b="1" dirty="0">
                <a:solidFill>
                  <a:srgbClr val="FF0000"/>
                </a:solidFill>
              </a:rPr>
              <a:t>…</a:t>
            </a:r>
            <a:r>
              <a:rPr lang="en-US" sz="8000" b="1" dirty="0"/>
              <a:t> </a:t>
            </a:r>
            <a:r>
              <a:rPr lang="en-US" sz="8000" b="1" dirty="0" err="1"/>
              <a:t>bộ</a:t>
            </a:r>
            <a:r>
              <a:rPr lang="en-US" sz="8000" b="1" dirty="0"/>
              <a:t> </a:t>
            </a:r>
            <a:r>
              <a:rPr lang="en-US" sz="8000" b="1" dirty="0" err="1"/>
              <a:t>đội</a:t>
            </a:r>
            <a:endParaRPr lang="en-US" sz="8000" b="1" dirty="0"/>
          </a:p>
        </p:txBody>
      </p:sp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AC9330D2-3D53-E713-5B1C-415A48E6F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3262" y="4775867"/>
            <a:ext cx="2243138" cy="1551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8ED0D9-C310-1B4D-44AF-2A342BA03ADA}"/>
              </a:ext>
            </a:extLst>
          </p:cNvPr>
          <p:cNvSpPr txBox="1"/>
          <p:nvPr/>
        </p:nvSpPr>
        <p:spPr>
          <a:xfrm>
            <a:off x="1028700" y="701621"/>
            <a:ext cx="6934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Câu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hỏi</a:t>
            </a:r>
            <a:r>
              <a:rPr lang="en-US" sz="2800" b="1" dirty="0">
                <a:solidFill>
                  <a:srgbClr val="0070C0"/>
                </a:solidFill>
              </a:rPr>
              <a:t> 4: </a:t>
            </a:r>
            <a:r>
              <a:rPr lang="en-US" sz="2800" b="1" dirty="0" err="1">
                <a:solidFill>
                  <a:srgbClr val="0070C0"/>
                </a:solidFill>
              </a:rPr>
              <a:t>Hãy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tìm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chữ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cái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còn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thiếu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ghép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từ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dưới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hình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ảnh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chú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bộ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đội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4C1129-3700-5F75-05D0-BEC0E3571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737" y="1579605"/>
            <a:ext cx="49625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6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211EF-8B0B-6660-62D2-4DC5B6063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114069-9FF7-0670-AFFF-1428976CBFDE}"/>
              </a:ext>
            </a:extLst>
          </p:cNvPr>
          <p:cNvSpPr txBox="1"/>
          <p:nvPr/>
        </p:nvSpPr>
        <p:spPr>
          <a:xfrm>
            <a:off x="1562100" y="5509943"/>
            <a:ext cx="601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/>
              <a:t>Ch</a:t>
            </a:r>
            <a:r>
              <a:rPr lang="en-US" sz="8000" b="1" dirty="0" err="1">
                <a:solidFill>
                  <a:srgbClr val="FF0000"/>
                </a:solidFill>
              </a:rPr>
              <a:t>ú</a:t>
            </a:r>
            <a:r>
              <a:rPr lang="en-US" sz="8000" b="1" dirty="0"/>
              <a:t> </a:t>
            </a:r>
            <a:r>
              <a:rPr lang="en-US" sz="8000" b="1" dirty="0" err="1"/>
              <a:t>bộ</a:t>
            </a:r>
            <a:r>
              <a:rPr lang="en-US" sz="8000" b="1" dirty="0"/>
              <a:t> </a:t>
            </a:r>
            <a:r>
              <a:rPr lang="en-US" sz="8000" b="1" dirty="0" err="1"/>
              <a:t>đội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5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32A13FF-8A5D-C474-4E35-E620EA744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8700" y="642374"/>
            <a:ext cx="406400" cy="383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0C6265-C402-2312-D73C-B5DEA4969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9" y="1025721"/>
            <a:ext cx="5486401" cy="452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1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53C19-36F2-1FE3-4CBE-E4ACBFF1B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4F0B03C6-5019-C029-AE9D-BBBB4B7402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4495800"/>
            <a:ext cx="2318757" cy="1698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A08A6-1DF8-CD09-8802-67262D43C186}"/>
              </a:ext>
            </a:extLst>
          </p:cNvPr>
          <p:cNvSpPr txBox="1"/>
          <p:nvPr/>
        </p:nvSpPr>
        <p:spPr>
          <a:xfrm>
            <a:off x="838200" y="283485"/>
            <a:ext cx="76093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5: </a:t>
            </a:r>
            <a:r>
              <a:rPr lang="en-US" sz="3200" b="1" dirty="0" err="1">
                <a:solidFill>
                  <a:srgbClr val="0070C0"/>
                </a:solidFill>
              </a:rPr>
              <a:t>Hãy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tìm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chữ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còn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thiếu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ghép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từ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dưới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hình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ảnh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lá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thư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54BC3-254E-BDC9-0DE6-71364F0B06AB}"/>
              </a:ext>
            </a:extLst>
          </p:cNvPr>
          <p:cNvSpPr txBox="1"/>
          <p:nvPr/>
        </p:nvSpPr>
        <p:spPr>
          <a:xfrm>
            <a:off x="2971800" y="5534561"/>
            <a:ext cx="411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Lá </a:t>
            </a:r>
            <a:r>
              <a:rPr lang="en-US" sz="8000" b="1" dirty="0" err="1"/>
              <a:t>th</a:t>
            </a:r>
            <a:r>
              <a:rPr lang="en-US" sz="8000" b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943C-94FF-643E-9A53-C6560CCA1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219200"/>
            <a:ext cx="6172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8E8CD-EA97-2ADF-0670-B37F9553C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âm thanh chuông">
            <a:hlinkClick r:id="" action="ppaction://media"/>
            <a:extLst>
              <a:ext uri="{FF2B5EF4-FFF2-40B4-BE49-F238E27FC236}">
                <a16:creationId xmlns:a16="http://schemas.microsoft.com/office/drawing/2014/main" id="{07D555A4-8C28-361D-346A-0B0783766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4953000"/>
            <a:ext cx="609600" cy="609600"/>
          </a:xfrm>
          <a:prstGeom prst="rect">
            <a:avLst/>
          </a:prstGeom>
        </p:spPr>
      </p:pic>
      <p:pic>
        <p:nvPicPr>
          <p:cNvPr id="10" name="Picture 2" descr="Hình nền Powerpoint đơn giản: Các mẫu hình nền dễ tải, miễn phí">
            <a:extLst>
              <a:ext uri="{FF2B5EF4-FFF2-40B4-BE49-F238E27FC236}">
                <a16:creationId xmlns:a16="http://schemas.microsoft.com/office/drawing/2014/main" id="{94BD8029-E4D1-E16F-D970-4B017CC1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8B7D7-9DB4-1D49-D1F4-D0CD2FDC66E7}"/>
              </a:ext>
            </a:extLst>
          </p:cNvPr>
          <p:cNvSpPr txBox="1"/>
          <p:nvPr/>
        </p:nvSpPr>
        <p:spPr>
          <a:xfrm>
            <a:off x="3200400" y="5425723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Lá </a:t>
            </a:r>
            <a:r>
              <a:rPr lang="en-US" sz="8000" b="1" dirty="0" err="1"/>
              <a:t>th</a:t>
            </a:r>
            <a:r>
              <a:rPr lang="en-US" sz="8000" b="1" dirty="0" err="1">
                <a:solidFill>
                  <a:srgbClr val="FF0000"/>
                </a:solidFill>
              </a:rPr>
              <a:t>ư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3EFDCF-A5F8-EDA8-29E2-3281366DB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33400"/>
            <a:ext cx="7315200" cy="5105400"/>
          </a:xfrm>
          <a:prstGeom prst="rect">
            <a:avLst/>
          </a:prstGeom>
        </p:spPr>
      </p:pic>
      <p:pic>
        <p:nvPicPr>
          <p:cNvPr id="11" name="tieng_vo_tay_chao_mung_chuc_mung-www_tiengdong_com">
            <a:hlinkClick r:id="" action="ppaction://media"/>
            <a:extLst>
              <a:ext uri="{FF2B5EF4-FFF2-40B4-BE49-F238E27FC236}">
                <a16:creationId xmlns:a16="http://schemas.microsoft.com/office/drawing/2014/main" id="{157B6AF3-37A4-B776-76AA-B90952F362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8100" y="5532834"/>
            <a:ext cx="838200" cy="8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1A01E-D9AF-7BCE-1B92-013B2951D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E046FCA-C358-D736-1CA1-EF163F199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B9AB3B-16A7-AFCB-6486-D19BA50B55B0}"/>
              </a:ext>
            </a:extLst>
          </p:cNvPr>
          <p:cNvSpPr txBox="1"/>
          <p:nvPr/>
        </p:nvSpPr>
        <p:spPr>
          <a:xfrm>
            <a:off x="729244" y="223391"/>
            <a:ext cx="76855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Câu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hỏi</a:t>
            </a:r>
            <a:r>
              <a:rPr lang="en-US" sz="3200" b="1" dirty="0">
                <a:solidFill>
                  <a:srgbClr val="0070C0"/>
                </a:solidFill>
              </a:rPr>
              <a:t> 6: </a:t>
            </a:r>
            <a:r>
              <a:rPr lang="en-US" sz="3200" b="1" dirty="0" err="1">
                <a:solidFill>
                  <a:srgbClr val="0070C0"/>
                </a:solidFill>
              </a:rPr>
              <a:t>Hãy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tìm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chữ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còn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thiếu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ghép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vào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từ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dưới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hình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ảnh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đưa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thư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A4EF9-D0CD-C04F-295A-642FB9BD3647}"/>
              </a:ext>
            </a:extLst>
          </p:cNvPr>
          <p:cNvSpPr txBox="1"/>
          <p:nvPr/>
        </p:nvSpPr>
        <p:spPr>
          <a:xfrm>
            <a:off x="1610888" y="5311170"/>
            <a:ext cx="6466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/>
              <a:t>Bác</a:t>
            </a:r>
            <a:r>
              <a:rPr lang="en-US" sz="8800" b="1" dirty="0"/>
              <a:t> đ</a:t>
            </a:r>
            <a:r>
              <a:rPr lang="en-US" sz="8800" b="1" dirty="0">
                <a:solidFill>
                  <a:srgbClr val="FF0000"/>
                </a:solidFill>
              </a:rPr>
              <a:t>…</a:t>
            </a:r>
            <a:r>
              <a:rPr lang="en-US" sz="8800" b="1" dirty="0"/>
              <a:t>a </a:t>
            </a:r>
            <a:r>
              <a:rPr lang="en-US" sz="8800" b="1" dirty="0" err="1"/>
              <a:t>th</a:t>
            </a:r>
            <a:r>
              <a:rPr lang="en-US" sz="88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5" name="AutoShape 4" descr="Đã tạo hình ảnh">
            <a:extLst>
              <a:ext uri="{FF2B5EF4-FFF2-40B4-BE49-F238E27FC236}">
                <a16:creationId xmlns:a16="http://schemas.microsoft.com/office/drawing/2014/main" id="{22FAB4BE-2BD9-B018-1BFC-8029A80490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2667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77A9B-67D1-43D2-8ABD-D51E33F87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00609"/>
            <a:ext cx="6705600" cy="42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28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BDD9F-1716-8ED8-2F2E-C0EC433D9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Hoa Tay Trang Trí Khung ảnh Viền Hình ảnh | Định dạng hình ảnh PSD  401513823| vn.lovepik.com">
            <a:extLst>
              <a:ext uri="{FF2B5EF4-FFF2-40B4-BE49-F238E27FC236}">
                <a16:creationId xmlns:a16="http://schemas.microsoft.com/office/drawing/2014/main" id="{44A8B27F-928F-C3C2-4822-B0CD0BC32D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ình nền Powerpoint Đẹp Màu Xanh Giấy Ảnh Thiên Nhiên Hoa Hoa miễn phí -  Slidesdocs">
            <a:extLst>
              <a:ext uri="{FF2B5EF4-FFF2-40B4-BE49-F238E27FC236}">
                <a16:creationId xmlns:a16="http://schemas.microsoft.com/office/drawing/2014/main" id="{7A823AA7-1341-CBD5-401D-0300B025B2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Đẹp Màu Xanh Giấy Ảnh Thiên Nhiên Hoa Hoa miễn phí -  Slidesdocs">
            <a:extLst>
              <a:ext uri="{FF2B5EF4-FFF2-40B4-BE49-F238E27FC236}">
                <a16:creationId xmlns:a16="http://schemas.microsoft.com/office/drawing/2014/main" id="{D81CE9D4-5E0A-63B2-3941-E20EF328F1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AD093225-B667-A338-0B9D-133DBDEC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A917FB-38D7-6AEC-E969-A728CF115EF0}"/>
              </a:ext>
            </a:extLst>
          </p:cNvPr>
          <p:cNvSpPr txBox="1"/>
          <p:nvPr/>
        </p:nvSpPr>
        <p:spPr>
          <a:xfrm>
            <a:off x="1295400" y="2491770"/>
            <a:ext cx="8001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E1: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9600" dirty="0"/>
          </a:p>
        </p:txBody>
      </p:sp>
      <p:pic>
        <p:nvPicPr>
          <p:cNvPr id="2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2F440C91-92F7-854D-FE79-AA8C53488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5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05553-6965-4EAB-BAE5-B1B72C49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 thanh chuông">
            <a:hlinkClick r:id="" action="ppaction://media"/>
            <a:extLst>
              <a:ext uri="{FF2B5EF4-FFF2-40B4-BE49-F238E27FC236}">
                <a16:creationId xmlns:a16="http://schemas.microsoft.com/office/drawing/2014/main" id="{D865ED0B-5129-7AEB-7D6E-9159B6DCE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6000452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52A112-7FD5-DB23-84B8-47403C333635}"/>
              </a:ext>
            </a:extLst>
          </p:cNvPr>
          <p:cNvSpPr txBox="1"/>
          <p:nvPr/>
        </p:nvSpPr>
        <p:spPr>
          <a:xfrm>
            <a:off x="1752600" y="5313507"/>
            <a:ext cx="5792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/>
              <a:t>Bác</a:t>
            </a:r>
            <a:r>
              <a:rPr lang="en-US" sz="8000" b="1" dirty="0"/>
              <a:t> </a:t>
            </a:r>
            <a:r>
              <a:rPr lang="en-US" sz="8000" b="1" dirty="0" err="1"/>
              <a:t>đ</a:t>
            </a:r>
            <a:r>
              <a:rPr lang="en-US" sz="8000" b="1" dirty="0" err="1">
                <a:solidFill>
                  <a:srgbClr val="FF0000"/>
                </a:solidFill>
              </a:rPr>
              <a:t>ư</a:t>
            </a:r>
            <a:r>
              <a:rPr lang="en-US" sz="8000" b="1" dirty="0" err="1"/>
              <a:t>a</a:t>
            </a:r>
            <a:r>
              <a:rPr lang="en-US" sz="8000" b="1" dirty="0"/>
              <a:t> </a:t>
            </a:r>
            <a:r>
              <a:rPr lang="en-US" sz="8000" b="1" dirty="0" err="1"/>
              <a:t>th</a:t>
            </a:r>
            <a:r>
              <a:rPr lang="en-US" sz="8000" b="1" dirty="0" err="1">
                <a:solidFill>
                  <a:srgbClr val="FF0000"/>
                </a:solidFill>
              </a:rPr>
              <a:t>ư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AA2768-FDE5-C064-096F-701B39FB1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488" y="1447800"/>
            <a:ext cx="646631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HUẨN">
            <a:hlinkClick r:id="" action="ppaction://media"/>
            <a:extLst>
              <a:ext uri="{FF2B5EF4-FFF2-40B4-BE49-F238E27FC236}">
                <a16:creationId xmlns:a16="http://schemas.microsoft.com/office/drawing/2014/main" id="{8C24D167-EEA4-1B50-D139-26D2E6CEF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924800" y="5105400"/>
            <a:ext cx="609600" cy="609600"/>
          </a:xfrm>
          <a:prstGeom prst="rect">
            <a:avLst/>
          </a:prstGeom>
        </p:spPr>
      </p:pic>
      <p:pic>
        <p:nvPicPr>
          <p:cNvPr id="5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DAFA9CE9-5EB8-A9D9-AB75-DB89B7AC3C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42412" y="5410200"/>
            <a:ext cx="609600" cy="609600"/>
          </a:xfrm>
          <a:prstGeom prst="rect">
            <a:avLst/>
          </a:prstGeom>
        </p:spPr>
      </p:pic>
      <p:pic>
        <p:nvPicPr>
          <p:cNvPr id="6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C0B3970B-3C9D-1345-B1BC-83EDB5C9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38345EED-557C-9338-D3B3-B6315DE747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08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30303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30E0B-CA89-B9F1-C9EA-E67745B98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Những khung ảnh đẹp nhất cho các bạn ghép ảnh vào">
            <a:extLst>
              <a:ext uri="{FF2B5EF4-FFF2-40B4-BE49-F238E27FC236}">
                <a16:creationId xmlns:a16="http://schemas.microsoft.com/office/drawing/2014/main" id="{D70469F2-DF27-512B-744B-409C74550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5C579E-D4B5-BE07-445E-AA057FC8C393}"/>
              </a:ext>
            </a:extLst>
          </p:cNvPr>
          <p:cNvSpPr txBox="1"/>
          <p:nvPr/>
        </p:nvSpPr>
        <p:spPr>
          <a:xfrm>
            <a:off x="-457200" y="2209800"/>
            <a:ext cx="94660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8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8800" dirty="0">
              <a:solidFill>
                <a:srgbClr val="0070C0"/>
              </a:solidFill>
            </a:endParaRPr>
          </a:p>
        </p:txBody>
      </p:sp>
      <p:pic>
        <p:nvPicPr>
          <p:cNvPr id="3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65546994-7688-CF34-D668-F60E97FE9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59C8A-3157-42A4-801B-134A0D3FB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2F3078AD-3E08-95C7-3C9E-1C49BC14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2" y="-2438400"/>
            <a:ext cx="9144000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894B8A35-D8A9-273A-2994-EB0F9ADB0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5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81D0C-1EC8-75DE-C9D2-53F1A4DB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yển chọn những khung PowerPoint đẹp nhất 2023">
            <a:extLst>
              <a:ext uri="{FF2B5EF4-FFF2-40B4-BE49-F238E27FC236}">
                <a16:creationId xmlns:a16="http://schemas.microsoft.com/office/drawing/2014/main" id="{540CE46B-E7DA-34BB-FC6D-A42DAA7C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6200"/>
            <a:ext cx="906779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7AF092-BCEB-4489-B598-C24255D07DC3}"/>
              </a:ext>
            </a:extLst>
          </p:cNvPr>
          <p:cNvSpPr txBox="1"/>
          <p:nvPr/>
        </p:nvSpPr>
        <p:spPr>
          <a:xfrm>
            <a:off x="-152400" y="2438400"/>
            <a:ext cx="944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8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8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8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8800" dirty="0">
              <a:solidFill>
                <a:srgbClr val="0070C0"/>
              </a:solidFill>
            </a:endParaRPr>
          </a:p>
        </p:txBody>
      </p:sp>
      <p:pic>
        <p:nvPicPr>
          <p:cNvPr id="7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AD7B6257-CC66-3502-8AA2-D4CD13315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9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4A02F-ADA3-F589-6844-A2FEE8E13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0D4D037C-2EBB-2CBE-9247-D4E9FC47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2241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F23C7-D08F-6EDD-3FB5-40F6A332C235}"/>
              </a:ext>
            </a:extLst>
          </p:cNvPr>
          <p:cNvSpPr txBox="1"/>
          <p:nvPr/>
        </p:nvSpPr>
        <p:spPr>
          <a:xfrm>
            <a:off x="-291353" y="2621757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E5: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9600" dirty="0"/>
          </a:p>
        </p:txBody>
      </p:sp>
      <p:pic>
        <p:nvPicPr>
          <p:cNvPr id="9" name="(373) Lớn lên bé làm nghề gì- - YouTube">
            <a:hlinkClick r:id="" action="ppaction://media"/>
            <a:extLst>
              <a:ext uri="{FF2B5EF4-FFF2-40B4-BE49-F238E27FC236}">
                <a16:creationId xmlns:a16="http://schemas.microsoft.com/office/drawing/2014/main" id="{E9EE4D6D-9A50-AD02-B113-8FE65D0224C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5638800"/>
            <a:ext cx="609600" cy="4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2A03-A10F-6B85-9775-BA107AC91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3D3AF382-8287-3C3D-3998-C36EB243B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ienKhucNhacKhongLoiRemix-DJBeNhi-2663051">
            <a:hlinkClick r:id="" action="ppaction://media"/>
            <a:extLst>
              <a:ext uri="{FF2B5EF4-FFF2-40B4-BE49-F238E27FC236}">
                <a16:creationId xmlns:a16="http://schemas.microsoft.com/office/drawing/2014/main" id="{781F52C0-EA65-25B1-212A-201C347A7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C72AFE-117E-26CD-7507-C394CB93E83F}"/>
              </a:ext>
            </a:extLst>
          </p:cNvPr>
          <p:cNvSpPr txBox="1"/>
          <p:nvPr/>
        </p:nvSpPr>
        <p:spPr>
          <a:xfrm>
            <a:off x="1314450" y="1970511"/>
            <a:ext cx="6934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800" dirty="0"/>
          </a:p>
        </p:txBody>
      </p:sp>
      <p:pic>
        <p:nvPicPr>
          <p:cNvPr id="12290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7374B096-72E6-7A09-05FF-E6158977B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FCA8B3-C264-2784-0286-BC4F7EA245EB}"/>
              </a:ext>
            </a:extLst>
          </p:cNvPr>
          <p:cNvSpPr txBox="1"/>
          <p:nvPr/>
        </p:nvSpPr>
        <p:spPr>
          <a:xfrm>
            <a:off x="254000" y="2514600"/>
            <a:ext cx="8763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600" dirty="0"/>
          </a:p>
        </p:txBody>
      </p:sp>
      <p:pic>
        <p:nvPicPr>
          <p:cNvPr id="2" name="(373) Cháu Yêu Cô Chú Công Nhân - Nhạc Thiếu Nhi - YouTube">
            <a:hlinkClick r:id="" action="ppaction://media"/>
            <a:extLst>
              <a:ext uri="{FF2B5EF4-FFF2-40B4-BE49-F238E27FC236}">
                <a16:creationId xmlns:a16="http://schemas.microsoft.com/office/drawing/2014/main" id="{1E8C5DCC-7745-BCCF-6071-A784E2C27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0085" y="58323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9BC09-4383-50EC-2D64-0F4464F79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Hoa Tay Trang Trí Khung ảnh Viền Hình ảnh | Định dạng hình ảnh PSD  401513823| vn.lovepik.com">
            <a:extLst>
              <a:ext uri="{FF2B5EF4-FFF2-40B4-BE49-F238E27FC236}">
                <a16:creationId xmlns:a16="http://schemas.microsoft.com/office/drawing/2014/main" id="{CBF54596-5160-22AF-6C8C-1F74B33E50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ình nền Powerpoint Đẹp Màu Xanh Giấy Ảnh Thiên Nhiên Hoa Hoa miễn phí -  Slidesdocs">
            <a:extLst>
              <a:ext uri="{FF2B5EF4-FFF2-40B4-BE49-F238E27FC236}">
                <a16:creationId xmlns:a16="http://schemas.microsoft.com/office/drawing/2014/main" id="{4EE85510-2A7A-0D90-D9C6-279C56139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Đẹp Màu Xanh Giấy Ảnh Thiên Nhiên Hoa Hoa miễn phí -  Slidesdocs">
            <a:extLst>
              <a:ext uri="{FF2B5EF4-FFF2-40B4-BE49-F238E27FC236}">
                <a16:creationId xmlns:a16="http://schemas.microsoft.com/office/drawing/2014/main" id="{C85E92E0-77C3-E46B-469C-35434640A9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50" name="Picture 10" descr="50+ hình nền powerpoint cho trẻ mầm mon đẹp, dễ thương">
            <a:extLst>
              <a:ext uri="{FF2B5EF4-FFF2-40B4-BE49-F238E27FC236}">
                <a16:creationId xmlns:a16="http://schemas.microsoft.com/office/drawing/2014/main" id="{40B83DFF-E053-0BB2-161E-3A2CC02F1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5" y="-304800"/>
            <a:ext cx="917537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CF9B48-D44E-1E8D-8786-1DD5F298D089}"/>
              </a:ext>
            </a:extLst>
          </p:cNvPr>
          <p:cNvSpPr txBox="1"/>
          <p:nvPr/>
        </p:nvSpPr>
        <p:spPr>
          <a:xfrm>
            <a:off x="0" y="1876961"/>
            <a:ext cx="8991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Gameshow</a:t>
            </a:r>
            <a:r>
              <a:rPr lang="en-US" sz="8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8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82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2CB09637-D08E-593E-AB5A-1E2596BDF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1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8FFDA-10F7-DC54-24EE-B38C08CAA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Hoa Tay Trang Trí Khung ảnh Viền Hình ảnh | Định dạng hình ảnh PSD  401513823| vn.lovepik.com">
            <a:extLst>
              <a:ext uri="{FF2B5EF4-FFF2-40B4-BE49-F238E27FC236}">
                <a16:creationId xmlns:a16="http://schemas.microsoft.com/office/drawing/2014/main" id="{29DFE497-68DC-7D87-1903-C98716D96F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ình nền Powerpoint Đẹp Màu Xanh Giấy Ảnh Thiên Nhiên Hoa Hoa miễn phí -  Slidesdocs">
            <a:extLst>
              <a:ext uri="{FF2B5EF4-FFF2-40B4-BE49-F238E27FC236}">
                <a16:creationId xmlns:a16="http://schemas.microsoft.com/office/drawing/2014/main" id="{57995D11-8C80-76F6-6B0A-5A90A14AC3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Đẹp Màu Xanh Giấy Ảnh Thiên Nhiên Hoa Hoa miễn phí -  Slidesdocs">
            <a:extLst>
              <a:ext uri="{FF2B5EF4-FFF2-40B4-BE49-F238E27FC236}">
                <a16:creationId xmlns:a16="http://schemas.microsoft.com/office/drawing/2014/main" id="{10CD4143-A827-F73F-EAB3-9F6CFCF59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(373) Lớn lên bé làm nghề gì- - YouTube">
            <a:hlinkClick r:id="" action="ppaction://media"/>
            <a:extLst>
              <a:ext uri="{FF2B5EF4-FFF2-40B4-BE49-F238E27FC236}">
                <a16:creationId xmlns:a16="http://schemas.microsoft.com/office/drawing/2014/main" id="{52840101-8FB6-AF2F-F820-220361960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412939"/>
            <a:ext cx="609600" cy="609600"/>
          </a:xfrm>
          <a:prstGeom prst="rect">
            <a:avLst/>
          </a:prstGeom>
        </p:spPr>
      </p:pic>
      <p:pic>
        <p:nvPicPr>
          <p:cNvPr id="3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A3594328-8B10-2041-559F-BACA5EB7A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EB2206-CC8A-A765-9360-F141B7D2779F}"/>
              </a:ext>
            </a:extLst>
          </p:cNvPr>
          <p:cNvSpPr txBox="1"/>
          <p:nvPr/>
        </p:nvSpPr>
        <p:spPr>
          <a:xfrm>
            <a:off x="762000" y="2316540"/>
            <a:ext cx="8001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E2: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1947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6F6E1-26AC-75BC-52D7-B2C1079B1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0" descr="Hoa Tay Trang Trí Khung ảnh Viền Hình ảnh | Định dạng hình ảnh PSD  401513823| vn.lovepik.com">
            <a:extLst>
              <a:ext uri="{FF2B5EF4-FFF2-40B4-BE49-F238E27FC236}">
                <a16:creationId xmlns:a16="http://schemas.microsoft.com/office/drawing/2014/main" id="{D9FBB960-81AC-FF11-F6C5-A088ABA429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ình nền Powerpoint Đẹp Màu Xanh Giấy Ảnh Thiên Nhiên Hoa Hoa miễn phí -  Slidesdocs">
            <a:extLst>
              <a:ext uri="{FF2B5EF4-FFF2-40B4-BE49-F238E27FC236}">
                <a16:creationId xmlns:a16="http://schemas.microsoft.com/office/drawing/2014/main" id="{103BF085-18EE-CEA7-5B3D-37EA16A5B1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Đẹp Màu Xanh Giấy Ảnh Thiên Nhiên Hoa Hoa miễn phí -  Slidesdocs">
            <a:extLst>
              <a:ext uri="{FF2B5EF4-FFF2-40B4-BE49-F238E27FC236}">
                <a16:creationId xmlns:a16="http://schemas.microsoft.com/office/drawing/2014/main" id="{EAA4EACA-E4EE-D77F-3B05-D981252BE7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(373) Lớn lên bé làm nghề gì- - YouTube">
            <a:hlinkClick r:id="" action="ppaction://media"/>
            <a:extLst>
              <a:ext uri="{FF2B5EF4-FFF2-40B4-BE49-F238E27FC236}">
                <a16:creationId xmlns:a16="http://schemas.microsoft.com/office/drawing/2014/main" id="{A79ECF94-619B-D86E-2EA9-B011CD289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412939"/>
            <a:ext cx="609600" cy="609600"/>
          </a:xfrm>
          <a:prstGeom prst="rect">
            <a:avLst/>
          </a:prstGeom>
        </p:spPr>
      </p:pic>
      <p:pic>
        <p:nvPicPr>
          <p:cNvPr id="3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5C586AC5-19AC-8CC8-8FBB-5F5C2904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7C7777-7AAE-F5A3-BA4E-81E86DDB9F91}"/>
              </a:ext>
            </a:extLst>
          </p:cNvPr>
          <p:cNvSpPr txBox="1"/>
          <p:nvPr/>
        </p:nvSpPr>
        <p:spPr>
          <a:xfrm>
            <a:off x="266700" y="1600200"/>
            <a:ext cx="8610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E3+E4: </a:t>
            </a:r>
          </a:p>
          <a:p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/Chia </a:t>
            </a:r>
            <a:r>
              <a:rPr lang="en-US" sz="9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8052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21034-FB26-5AEE-1688-665356938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0CF95F89-0446-4687-09B4-73632A39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6" y="-4482"/>
            <a:ext cx="9144000" cy="67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5D2113-5CB6-8DEE-FCE6-84F6EAD206A2}"/>
              </a:ext>
            </a:extLst>
          </p:cNvPr>
          <p:cNvSpPr txBox="1"/>
          <p:nvPr/>
        </p:nvSpPr>
        <p:spPr>
          <a:xfrm>
            <a:off x="-1066800" y="2286000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9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9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9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9600" b="1" i="1" dirty="0">
              <a:solidFill>
                <a:srgbClr val="0070C0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3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E67A7FC2-AEB1-3974-AC5C-A48ADC337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0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1155A-7C21-E3BC-937B-0947B0D78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Slide đẹp (29) | Hình nền, Nền, Ảnh ấn tượng">
            <a:extLst>
              <a:ext uri="{FF2B5EF4-FFF2-40B4-BE49-F238E27FC236}">
                <a16:creationId xmlns:a16="http://schemas.microsoft.com/office/drawing/2014/main" id="{F4D04211-5ABF-5ED9-F5C9-5DFE6D17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A936F698-6FF6-813A-7669-0A59422D7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7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DC6B1-34C0-308B-EB9A-31DD69BB5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hung hình nền PowerPoint đẹp nhất: chọn và tải theo chủ đề ...">
            <a:extLst>
              <a:ext uri="{FF2B5EF4-FFF2-40B4-BE49-F238E27FC236}">
                <a16:creationId xmlns:a16="http://schemas.microsoft.com/office/drawing/2014/main" id="{A07CC315-58A2-4360-12E0-92B418D01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4EF2A4-9922-F68A-7B21-95B48301F7DF}"/>
              </a:ext>
            </a:extLst>
          </p:cNvPr>
          <p:cNvSpPr txBox="1"/>
          <p:nvPr/>
        </p:nvSpPr>
        <p:spPr>
          <a:xfrm>
            <a:off x="-1371600" y="1600200"/>
            <a:ext cx="10515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70C0"/>
                </a:solidFill>
                <a:latin typeface="Edwardian Script ITC" panose="030303020407070D0804" pitchFamily="66" charset="0"/>
              </a:rPr>
              <a:t>   Ai </a:t>
            </a:r>
            <a:r>
              <a:rPr lang="en-US" sz="12000" b="1" dirty="0" err="1">
                <a:solidFill>
                  <a:srgbClr val="0070C0"/>
                </a:solidFill>
                <a:latin typeface="Edwardian Script ITC" panose="030303020407070D0804" pitchFamily="66" charset="0"/>
              </a:rPr>
              <a:t>thông</a:t>
            </a:r>
            <a:r>
              <a:rPr lang="en-US" sz="12000" b="1" dirty="0">
                <a:solidFill>
                  <a:srgbClr val="0070C0"/>
                </a:solidFill>
                <a:latin typeface="Edwardian Script ITC" panose="030303020407070D0804" pitchFamily="66" charset="0"/>
              </a:rPr>
              <a:t> </a:t>
            </a:r>
            <a:r>
              <a:rPr lang="en-US" sz="12000" b="1" dirty="0" err="1">
                <a:solidFill>
                  <a:srgbClr val="0070C0"/>
                </a:solidFill>
                <a:latin typeface="Edwardian Script ITC" panose="030303020407070D0804" pitchFamily="66" charset="0"/>
              </a:rPr>
              <a:t>minh</a:t>
            </a:r>
            <a:r>
              <a:rPr lang="en-US" sz="12000" b="1" dirty="0">
                <a:solidFill>
                  <a:srgbClr val="0070C0"/>
                </a:solidFill>
                <a:latin typeface="Edwardian Script ITC" panose="030303020407070D0804" pitchFamily="66" charset="0"/>
              </a:rPr>
              <a:t>!</a:t>
            </a:r>
          </a:p>
          <a:p>
            <a:pPr algn="ctr"/>
            <a:r>
              <a:rPr lang="en-US" sz="12000" b="1" dirty="0">
                <a:solidFill>
                  <a:srgbClr val="0070C0"/>
                </a:solidFill>
                <a:latin typeface="Edwardian Script ITC" panose="030303020407070D0804" pitchFamily="66" charset="0"/>
              </a:rPr>
              <a:t> Ai </a:t>
            </a:r>
            <a:r>
              <a:rPr lang="en-US" sz="12000" b="1" dirty="0" err="1">
                <a:solidFill>
                  <a:srgbClr val="0070C0"/>
                </a:solidFill>
                <a:latin typeface="Edwardian Script ITC" panose="030303020407070D0804" pitchFamily="66" charset="0"/>
              </a:rPr>
              <a:t>nhanh</a:t>
            </a:r>
            <a:r>
              <a:rPr lang="en-US" sz="12000" b="1" dirty="0">
                <a:solidFill>
                  <a:srgbClr val="0070C0"/>
                </a:solidFill>
                <a:latin typeface="Edwardian Script ITC" panose="030303020407070D0804" pitchFamily="66" charset="0"/>
              </a:rPr>
              <a:t> </a:t>
            </a:r>
            <a:r>
              <a:rPr lang="en-US" sz="12000" b="1" dirty="0" err="1">
                <a:solidFill>
                  <a:srgbClr val="0070C0"/>
                </a:solidFill>
                <a:latin typeface="Edwardian Script ITC" panose="030303020407070D0804" pitchFamily="66" charset="0"/>
              </a:rPr>
              <a:t>trí</a:t>
            </a:r>
            <a:r>
              <a:rPr lang="en-US" sz="12000" b="1" dirty="0">
                <a:solidFill>
                  <a:srgbClr val="0070C0"/>
                </a:solidFill>
                <a:latin typeface="Edwardian Script ITC" panose="030303020407070D0804" pitchFamily="66" charset="0"/>
              </a:rPr>
              <a:t>!</a:t>
            </a:r>
          </a:p>
        </p:txBody>
      </p:sp>
      <p:pic>
        <p:nvPicPr>
          <p:cNvPr id="2" name="(375) Bé Làm Họa Sĩ - Liên khúc nhạc thiếu nhi hay nhất - Chun Chin - YouTube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940423C1-C171-FFB9-8800-96983A9E9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A5843-D095-9870-559B-2BBBED2A4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0 Viền khung ý tưởng | trang trí, khung, khung ảnh">
            <a:extLst>
              <a:ext uri="{FF2B5EF4-FFF2-40B4-BE49-F238E27FC236}">
                <a16:creationId xmlns:a16="http://schemas.microsoft.com/office/drawing/2014/main" id="{FDB0C55B-C88F-9C3E-34A5-AB104FF6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0ED67-308C-093C-81A4-F2BB28C8342B}"/>
              </a:ext>
            </a:extLst>
          </p:cNvPr>
          <p:cNvSpPr txBox="1"/>
          <p:nvPr/>
        </p:nvSpPr>
        <p:spPr>
          <a:xfrm>
            <a:off x="249589" y="1521073"/>
            <a:ext cx="8644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Câu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hỏi</a:t>
            </a:r>
            <a:r>
              <a:rPr lang="en-US" sz="3600" b="1" dirty="0">
                <a:solidFill>
                  <a:srgbClr val="0070C0"/>
                </a:solidFill>
              </a:rPr>
              <a:t> 1: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Chữ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cái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được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cấu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tạo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gồm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hai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, 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móc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ngược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một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nét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xổ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thẳng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2" name="video đồng hồ đếm ngược 5s">
            <a:hlinkClick r:id="" action="ppaction://media"/>
            <a:extLst>
              <a:ext uri="{FF2B5EF4-FFF2-40B4-BE49-F238E27FC236}">
                <a16:creationId xmlns:a16="http://schemas.microsoft.com/office/drawing/2014/main" id="{6368EED4-EA36-F942-84A6-0093CDDE6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4046377"/>
            <a:ext cx="2667002" cy="1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</TotalTime>
  <Words>274</Words>
  <Application>Microsoft Office PowerPoint</Application>
  <PresentationFormat>On-screen Show (4:3)</PresentationFormat>
  <Paragraphs>40</Paragraphs>
  <Slides>27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Yu Gothic UI Semibold</vt:lpstr>
      <vt:lpstr>Arial</vt:lpstr>
      <vt:lpstr>Calibri</vt:lpstr>
      <vt:lpstr>Calibri Light</vt:lpstr>
      <vt:lpstr>Edwardian Script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176</cp:revision>
  <dcterms:created xsi:type="dcterms:W3CDTF">2023-11-06T08:53:45Z</dcterms:created>
  <dcterms:modified xsi:type="dcterms:W3CDTF">2026-02-27T08:03:47Z</dcterms:modified>
</cp:coreProperties>
</file>